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68" r:id="rId3"/>
  </p:sldMasterIdLst>
  <p:notesMasterIdLst>
    <p:notesMasterId r:id="rId48"/>
  </p:notesMasterIdLst>
  <p:sldIdLst>
    <p:sldId id="256" r:id="rId4"/>
    <p:sldId id="3177" r:id="rId5"/>
    <p:sldId id="3154" r:id="rId6"/>
    <p:sldId id="3178" r:id="rId7"/>
    <p:sldId id="3179" r:id="rId8"/>
    <p:sldId id="3180" r:id="rId9"/>
    <p:sldId id="3181" r:id="rId10"/>
    <p:sldId id="3182" r:id="rId11"/>
    <p:sldId id="3183" r:id="rId12"/>
    <p:sldId id="3220" r:id="rId13"/>
    <p:sldId id="3188" r:id="rId14"/>
    <p:sldId id="3191" r:id="rId15"/>
    <p:sldId id="3193" r:id="rId16"/>
    <p:sldId id="3194" r:id="rId17"/>
    <p:sldId id="3195" r:id="rId18"/>
    <p:sldId id="3208" r:id="rId19"/>
    <p:sldId id="3209" r:id="rId20"/>
    <p:sldId id="3213" r:id="rId21"/>
    <p:sldId id="3214" r:id="rId22"/>
    <p:sldId id="3184" r:id="rId23"/>
    <p:sldId id="3185" r:id="rId24"/>
    <p:sldId id="3186" r:id="rId25"/>
    <p:sldId id="3187" r:id="rId26"/>
    <p:sldId id="3198" r:id="rId27"/>
    <p:sldId id="3205" r:id="rId28"/>
    <p:sldId id="3204" r:id="rId29"/>
    <p:sldId id="3199" r:id="rId30"/>
    <p:sldId id="3200" r:id="rId31"/>
    <p:sldId id="3201" r:id="rId32"/>
    <p:sldId id="3203" r:id="rId33"/>
    <p:sldId id="3206" r:id="rId34"/>
    <p:sldId id="3207" r:id="rId35"/>
    <p:sldId id="3210" r:id="rId36"/>
    <p:sldId id="3211" r:id="rId37"/>
    <p:sldId id="3212" r:id="rId38"/>
    <p:sldId id="3215" r:id="rId39"/>
    <p:sldId id="3216" r:id="rId40"/>
    <p:sldId id="3217" r:id="rId41"/>
    <p:sldId id="3218" r:id="rId42"/>
    <p:sldId id="3219" r:id="rId43"/>
    <p:sldId id="3189" r:id="rId44"/>
    <p:sldId id="3190" r:id="rId45"/>
    <p:sldId id="3221" r:id="rId46"/>
    <p:sldId id="3176" r:id="rId47"/>
  </p:sldIdLst>
  <p:sldSz cx="12192000" cy="6858000"/>
  <p:notesSz cx="6797675" cy="9926638"/>
  <p:defaultTextStyle>
    <a:defPPr marL="0" marR="0" indent="0" algn="l" defTabSz="469900" rtl="0" fontAlgn="auto" latinLnBrk="1" hangingPunct="0">
      <a:lnSpc>
        <a:spcPct val="100000"/>
      </a:lnSpc>
      <a:spcBef>
        <a:spcPts val="0"/>
      </a:spcBef>
      <a:spcAft>
        <a:spcPts val="0"/>
      </a:spcAft>
      <a:buClrTx/>
      <a:buSzTx/>
      <a:buFontTx/>
      <a:buNone/>
      <a:defRPr kumimoji="0" sz="925" b="0" i="0" u="none" strike="noStrike" cap="none" spc="0" normalizeH="0" baseline="0">
        <a:ln>
          <a:noFill/>
        </a:ln>
        <a:solidFill>
          <a:srgbClr val="000000"/>
        </a:solidFill>
        <a:effectLst/>
        <a:uFillTx/>
      </a:defRPr>
    </a:defPPr>
    <a:lvl1pPr marL="0" marR="0" indent="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1pPr>
    <a:lvl2pPr marL="0" marR="0" indent="17653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2pPr>
    <a:lvl3pPr marL="0" marR="0" indent="35242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3pPr>
    <a:lvl4pPr marL="0" marR="0" indent="52895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4pPr>
    <a:lvl5pPr marL="0" marR="0" indent="70548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5pPr>
    <a:lvl6pPr marL="0" marR="0" indent="88138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6pPr>
    <a:lvl7pPr marL="0" marR="0" indent="105791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7pPr>
    <a:lvl8pPr marL="0" marR="0" indent="123444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8pPr>
    <a:lvl9pPr marL="0" marR="0" indent="141033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0000FF"/>
    <a:srgbClr val="FFFFCC"/>
    <a:srgbClr val="99FF99"/>
    <a:srgbClr val="D1F7FB"/>
    <a:srgbClr val="C00000"/>
    <a:srgbClr val="FFEA9C"/>
    <a:srgbClr val="0066FF"/>
    <a:srgbClr val="FFFFFF"/>
    <a:srgbClr val="FBE2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F3F8FB-4BD3-2C46-8426-859B08AA9BCC}" v="320" dt="2025-11-17T05:06:28.632"/>
    <p1510:client id="{62C0C3BC-5C27-C241-8E47-21348D693E8B}" v="310" dt="2025-11-17T01:47:14.199"/>
  </p1510:revLst>
</p1510:revInfo>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밝은 스타일 2 - 강조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6/11/relationships/changesInfo" Target="changesInfos/changesInfo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drick" userId="8a26b5fc-bb95-4712-a70e-21180523d12d" providerId="ADAL" clId="{9EFCF0EA-07E9-41F1-95B2-6AAD54B80DD9}"/>
    <pc:docChg chg="custSel addSld modSld">
      <pc:chgData name="Kendrick" userId="8a26b5fc-bb95-4712-a70e-21180523d12d" providerId="ADAL" clId="{9EFCF0EA-07E9-41F1-95B2-6AAD54B80DD9}" dt="2025-11-11T06:50:03.496" v="13" actId="14100"/>
      <pc:docMkLst>
        <pc:docMk/>
      </pc:docMkLst>
      <pc:sldChg chg="modSp mod">
        <pc:chgData name="Kendrick" userId="8a26b5fc-bb95-4712-a70e-21180523d12d" providerId="ADAL" clId="{9EFCF0EA-07E9-41F1-95B2-6AAD54B80DD9}" dt="2025-11-11T06:44:23.263" v="3" actId="20577"/>
        <pc:sldMkLst>
          <pc:docMk/>
          <pc:sldMk cId="1303866038" sldId="3177"/>
        </pc:sldMkLst>
        <pc:spChg chg="mod">
          <ac:chgData name="Kendrick" userId="8a26b5fc-bb95-4712-a70e-21180523d12d" providerId="ADAL" clId="{9EFCF0EA-07E9-41F1-95B2-6AAD54B80DD9}" dt="2025-11-11T06:44:23.263" v="3" actId="20577"/>
          <ac:spMkLst>
            <pc:docMk/>
            <pc:sldMk cId="1303866038" sldId="3177"/>
            <ac:spMk id="3" creationId="{AD15F2BC-52B6-2DE1-98F8-580B157B2753}"/>
          </ac:spMkLst>
        </pc:spChg>
      </pc:sldChg>
      <pc:sldChg chg="modSp mod">
        <pc:chgData name="Kendrick" userId="8a26b5fc-bb95-4712-a70e-21180523d12d" providerId="ADAL" clId="{9EFCF0EA-07E9-41F1-95B2-6AAD54B80DD9}" dt="2025-11-11T06:46:23.400" v="4" actId="2710"/>
        <pc:sldMkLst>
          <pc:docMk/>
          <pc:sldMk cId="3230688744" sldId="3180"/>
        </pc:sldMkLst>
        <pc:spChg chg="mod">
          <ac:chgData name="Kendrick" userId="8a26b5fc-bb95-4712-a70e-21180523d12d" providerId="ADAL" clId="{9EFCF0EA-07E9-41F1-95B2-6AAD54B80DD9}" dt="2025-11-11T06:46:23.400" v="4" actId="2710"/>
          <ac:spMkLst>
            <pc:docMk/>
            <pc:sldMk cId="3230688744" sldId="3180"/>
            <ac:spMk id="5" creationId="{018C7894-CBD3-1F10-164A-0027B049FA17}"/>
          </ac:spMkLst>
        </pc:spChg>
      </pc:sldChg>
      <pc:sldChg chg="addSp modSp mod">
        <pc:chgData name="Kendrick" userId="8a26b5fc-bb95-4712-a70e-21180523d12d" providerId="ADAL" clId="{9EFCF0EA-07E9-41F1-95B2-6AAD54B80DD9}" dt="2025-11-11T06:47:19.405" v="8" actId="14100"/>
        <pc:sldMkLst>
          <pc:docMk/>
          <pc:sldMk cId="2755307311" sldId="3182"/>
        </pc:sldMkLst>
        <pc:cxnChg chg="add mod">
          <ac:chgData name="Kendrick" userId="8a26b5fc-bb95-4712-a70e-21180523d12d" providerId="ADAL" clId="{9EFCF0EA-07E9-41F1-95B2-6AAD54B80DD9}" dt="2025-11-11T06:47:19.405" v="8" actId="14100"/>
          <ac:cxnSpMkLst>
            <pc:docMk/>
            <pc:sldMk cId="2755307311" sldId="3182"/>
            <ac:cxnSpMk id="3" creationId="{FCC73347-FA0D-3321-6642-0E4DC7F9B299}"/>
          </ac:cxnSpMkLst>
        </pc:cxnChg>
      </pc:sldChg>
      <pc:sldChg chg="modSp mod">
        <pc:chgData name="Kendrick" userId="8a26b5fc-bb95-4712-a70e-21180523d12d" providerId="ADAL" clId="{9EFCF0EA-07E9-41F1-95B2-6AAD54B80DD9}" dt="2025-11-11T06:50:03.496" v="13" actId="14100"/>
        <pc:sldMkLst>
          <pc:docMk/>
          <pc:sldMk cId="21130745" sldId="3187"/>
        </pc:sldMkLst>
        <pc:cxnChg chg="mod">
          <ac:chgData name="Kendrick" userId="8a26b5fc-bb95-4712-a70e-21180523d12d" providerId="ADAL" clId="{9EFCF0EA-07E9-41F1-95B2-6AAD54B80DD9}" dt="2025-11-11T06:50:03.496" v="13" actId="14100"/>
          <ac:cxnSpMkLst>
            <pc:docMk/>
            <pc:sldMk cId="21130745" sldId="3187"/>
            <ac:cxnSpMk id="9" creationId="{FDCD9DFA-B63F-79A3-2D0A-97710A0DCBCE}"/>
          </ac:cxnSpMkLst>
        </pc:cxnChg>
      </pc:sldChg>
      <pc:sldChg chg="addSp delSp modSp add mod delAnim">
        <pc:chgData name="Kendrick" userId="8a26b5fc-bb95-4712-a70e-21180523d12d" providerId="ADAL" clId="{9EFCF0EA-07E9-41F1-95B2-6AAD54B80DD9}" dt="2025-11-11T06:48:26.815" v="12" actId="1076"/>
        <pc:sldMkLst>
          <pc:docMk/>
          <pc:sldMk cId="3028926276" sldId="3188"/>
        </pc:sldMkLst>
        <pc:picChg chg="add mod">
          <ac:chgData name="Kendrick" userId="8a26b5fc-bb95-4712-a70e-21180523d12d" providerId="ADAL" clId="{9EFCF0EA-07E9-41F1-95B2-6AAD54B80DD9}" dt="2025-11-11T06:48:26.815" v="12" actId="1076"/>
          <ac:picMkLst>
            <pc:docMk/>
            <pc:sldMk cId="3028926276" sldId="3188"/>
            <ac:picMk id="1026" creationId="{A1B900C9-1039-03C1-E031-31BBECC457BB}"/>
          </ac:picMkLst>
        </pc:picChg>
      </pc:sldChg>
    </pc:docChg>
  </pc:docChgLst>
  <pc:docChgLst>
    <pc:chgData name="Kendrick" userId="8a26b5fc-bb95-4712-a70e-21180523d12d" providerId="ADAL" clId="{9D935DA5-AB40-5C3F-BA43-547F7B527020}"/>
    <pc:docChg chg="undo custSel addSld delSld modSld sldOrd">
      <pc:chgData name="Kendrick" userId="8a26b5fc-bb95-4712-a70e-21180523d12d" providerId="ADAL" clId="{9D935DA5-AB40-5C3F-BA43-547F7B527020}" dt="2025-11-17T01:48:39.479" v="3525" actId="14100"/>
      <pc:docMkLst>
        <pc:docMk/>
      </pc:docMkLst>
      <pc:sldChg chg="delSp modSp mod">
        <pc:chgData name="Kendrick" userId="8a26b5fc-bb95-4712-a70e-21180523d12d" providerId="ADAL" clId="{9D935DA5-AB40-5C3F-BA43-547F7B527020}" dt="2025-11-12T04:20:39.792" v="1" actId="478"/>
        <pc:sldMkLst>
          <pc:docMk/>
          <pc:sldMk cId="0" sldId="256"/>
        </pc:sldMkLst>
      </pc:sldChg>
      <pc:sldChg chg="modSp mod">
        <pc:chgData name="Kendrick" userId="8a26b5fc-bb95-4712-a70e-21180523d12d" providerId="ADAL" clId="{9D935DA5-AB40-5C3F-BA43-547F7B527020}" dt="2025-11-14T01:18:50.949" v="1917" actId="20577"/>
        <pc:sldMkLst>
          <pc:docMk/>
          <pc:sldMk cId="4211007842" sldId="3154"/>
        </pc:sldMkLst>
        <pc:spChg chg="mod">
          <ac:chgData name="Kendrick" userId="8a26b5fc-bb95-4712-a70e-21180523d12d" providerId="ADAL" clId="{9D935DA5-AB40-5C3F-BA43-547F7B527020}" dt="2025-11-14T01:18:50.949" v="1917" actId="20577"/>
          <ac:spMkLst>
            <pc:docMk/>
            <pc:sldMk cId="4211007842" sldId="3154"/>
            <ac:spMk id="3" creationId="{A1737AC3-DAB3-D7AA-EE69-FFC108565749}"/>
          </ac:spMkLst>
        </pc:spChg>
      </pc:sldChg>
      <pc:sldChg chg="modSp mod">
        <pc:chgData name="Kendrick" userId="8a26b5fc-bb95-4712-a70e-21180523d12d" providerId="ADAL" clId="{9D935DA5-AB40-5C3F-BA43-547F7B527020}" dt="2025-11-13T08:01:16.004" v="1867" actId="20577"/>
        <pc:sldMkLst>
          <pc:docMk/>
          <pc:sldMk cId="1303866038" sldId="3177"/>
        </pc:sldMkLst>
        <pc:spChg chg="mod">
          <ac:chgData name="Kendrick" userId="8a26b5fc-bb95-4712-a70e-21180523d12d" providerId="ADAL" clId="{9D935DA5-AB40-5C3F-BA43-547F7B527020}" dt="2025-11-13T08:01:16.004" v="1867" actId="20577"/>
          <ac:spMkLst>
            <pc:docMk/>
            <pc:sldMk cId="1303866038" sldId="3177"/>
            <ac:spMk id="3" creationId="{AD15F2BC-52B6-2DE1-98F8-580B157B2753}"/>
          </ac:spMkLst>
        </pc:spChg>
      </pc:sldChg>
      <pc:sldChg chg="modSp mod modNotesTx">
        <pc:chgData name="Kendrick" userId="8a26b5fc-bb95-4712-a70e-21180523d12d" providerId="ADAL" clId="{9D935DA5-AB40-5C3F-BA43-547F7B527020}" dt="2025-11-14T01:39:32.083" v="2679" actId="20577"/>
        <pc:sldMkLst>
          <pc:docMk/>
          <pc:sldMk cId="4281224810" sldId="3178"/>
        </pc:sldMkLst>
        <pc:spChg chg="mod">
          <ac:chgData name="Kendrick" userId="8a26b5fc-bb95-4712-a70e-21180523d12d" providerId="ADAL" clId="{9D935DA5-AB40-5C3F-BA43-547F7B527020}" dt="2025-11-12T04:20:50.877" v="2" actId="207"/>
          <ac:spMkLst>
            <pc:docMk/>
            <pc:sldMk cId="4281224810" sldId="3178"/>
            <ac:spMk id="16" creationId="{DA509A39-8ADF-4029-08B0-BF8FE9A90460}"/>
          </ac:spMkLst>
        </pc:spChg>
        <pc:spChg chg="mod">
          <ac:chgData name="Kendrick" userId="8a26b5fc-bb95-4712-a70e-21180523d12d" providerId="ADAL" clId="{9D935DA5-AB40-5C3F-BA43-547F7B527020}" dt="2025-11-12T04:20:55.380" v="3" actId="207"/>
          <ac:spMkLst>
            <pc:docMk/>
            <pc:sldMk cId="4281224810" sldId="3178"/>
            <ac:spMk id="17" creationId="{0387B3C9-A208-0E35-2400-3A9366CD5137}"/>
          </ac:spMkLst>
        </pc:spChg>
      </pc:sldChg>
      <pc:sldChg chg="addSp delSp modSp mod modNotesTx">
        <pc:chgData name="Kendrick" userId="8a26b5fc-bb95-4712-a70e-21180523d12d" providerId="ADAL" clId="{9D935DA5-AB40-5C3F-BA43-547F7B527020}" dt="2025-11-14T01:52:11.443" v="2958" actId="20577"/>
        <pc:sldMkLst>
          <pc:docMk/>
          <pc:sldMk cId="2186931756" sldId="3179"/>
        </pc:sldMkLst>
        <pc:spChg chg="mod">
          <ac:chgData name="Kendrick" userId="8a26b5fc-bb95-4712-a70e-21180523d12d" providerId="ADAL" clId="{9D935DA5-AB40-5C3F-BA43-547F7B527020}" dt="2025-11-14T01:21:36.747" v="1930" actId="113"/>
          <ac:spMkLst>
            <pc:docMk/>
            <pc:sldMk cId="2186931756" sldId="3179"/>
            <ac:spMk id="3" creationId="{B6206A74-1143-A4AC-0510-B46E1A21002C}"/>
          </ac:spMkLst>
        </pc:spChg>
        <pc:picChg chg="mod">
          <ac:chgData name="Kendrick" userId="8a26b5fc-bb95-4712-a70e-21180523d12d" providerId="ADAL" clId="{9D935DA5-AB40-5C3F-BA43-547F7B527020}" dt="2025-11-14T01:48:38.729" v="2863" actId="1076"/>
          <ac:picMkLst>
            <pc:docMk/>
            <pc:sldMk cId="2186931756" sldId="3179"/>
            <ac:picMk id="4" creationId="{E96A90BC-C6CB-04F6-02EF-A22504461360}"/>
          </ac:picMkLst>
        </pc:picChg>
        <pc:picChg chg="add mod modCrop">
          <ac:chgData name="Kendrick" userId="8a26b5fc-bb95-4712-a70e-21180523d12d" providerId="ADAL" clId="{9D935DA5-AB40-5C3F-BA43-547F7B527020}" dt="2025-11-14T01:51:35.173" v="2918" actId="1038"/>
          <ac:picMkLst>
            <pc:docMk/>
            <pc:sldMk cId="2186931756" sldId="3179"/>
            <ac:picMk id="5" creationId="{E2D49339-F898-EEAF-6B8E-F659759236A1}"/>
          </ac:picMkLst>
        </pc:picChg>
        <pc:picChg chg="add mod">
          <ac:chgData name="Kendrick" userId="8a26b5fc-bb95-4712-a70e-21180523d12d" providerId="ADAL" clId="{9D935DA5-AB40-5C3F-BA43-547F7B527020}" dt="2025-11-14T01:51:35.173" v="2918" actId="1038"/>
          <ac:picMkLst>
            <pc:docMk/>
            <pc:sldMk cId="2186931756" sldId="3179"/>
            <ac:picMk id="8" creationId="{A8A36094-97AC-94E4-9F73-DDD2F02DEF78}"/>
          </ac:picMkLst>
        </pc:picChg>
      </pc:sldChg>
      <pc:sldChg chg="modSp mod">
        <pc:chgData name="Kendrick" userId="8a26b5fc-bb95-4712-a70e-21180523d12d" providerId="ADAL" clId="{9D935DA5-AB40-5C3F-BA43-547F7B527020}" dt="2025-11-14T01:21:18.849" v="1924" actId="113"/>
        <pc:sldMkLst>
          <pc:docMk/>
          <pc:sldMk cId="3230688744" sldId="3180"/>
        </pc:sldMkLst>
        <pc:spChg chg="mod">
          <ac:chgData name="Kendrick" userId="8a26b5fc-bb95-4712-a70e-21180523d12d" providerId="ADAL" clId="{9D935DA5-AB40-5C3F-BA43-547F7B527020}" dt="2025-11-14T01:21:18.849" v="1924" actId="113"/>
          <ac:spMkLst>
            <pc:docMk/>
            <pc:sldMk cId="3230688744" sldId="3180"/>
            <ac:spMk id="5" creationId="{018C7894-CBD3-1F10-164A-0027B049FA17}"/>
          </ac:spMkLst>
        </pc:spChg>
      </pc:sldChg>
      <pc:sldChg chg="addSp delSp modSp modNotesTx">
        <pc:chgData name="Kendrick" userId="8a26b5fc-bb95-4712-a70e-21180523d12d" providerId="ADAL" clId="{9D935DA5-AB40-5C3F-BA43-547F7B527020}" dt="2025-11-14T01:22:31.011" v="1941" actId="20577"/>
        <pc:sldMkLst>
          <pc:docMk/>
          <pc:sldMk cId="2185809474" sldId="3181"/>
        </pc:sldMkLst>
        <pc:picChg chg="add mod">
          <ac:chgData name="Kendrick" userId="8a26b5fc-bb95-4712-a70e-21180523d12d" providerId="ADAL" clId="{9D935DA5-AB40-5C3F-BA43-547F7B527020}" dt="2025-11-13T09:05:41.476" v="1871" actId="1076"/>
          <ac:picMkLst>
            <pc:docMk/>
            <pc:sldMk cId="2185809474" sldId="3181"/>
            <ac:picMk id="3" creationId="{0BC4B21F-7EA0-FECC-47DC-2B03A8F2DA0B}"/>
          </ac:picMkLst>
        </pc:picChg>
        <pc:picChg chg="mod">
          <ac:chgData name="Kendrick" userId="8a26b5fc-bb95-4712-a70e-21180523d12d" providerId="ADAL" clId="{9D935DA5-AB40-5C3F-BA43-547F7B527020}" dt="2025-11-13T09:05:38.412" v="1869" actId="1076"/>
          <ac:picMkLst>
            <pc:docMk/>
            <pc:sldMk cId="2185809474" sldId="3181"/>
            <ac:picMk id="2050" creationId="{554D20AD-CDDF-15EE-803C-A238F3739362}"/>
          </ac:picMkLst>
        </pc:picChg>
      </pc:sldChg>
      <pc:sldChg chg="addSp delSp modSp mod modNotesTx">
        <pc:chgData name="Kendrick" userId="8a26b5fc-bb95-4712-a70e-21180523d12d" providerId="ADAL" clId="{9D935DA5-AB40-5C3F-BA43-547F7B527020}" dt="2025-11-14T01:36:49.752" v="2318" actId="20577"/>
        <pc:sldMkLst>
          <pc:docMk/>
          <pc:sldMk cId="2755307311" sldId="3182"/>
        </pc:sldMkLst>
        <pc:picChg chg="mod">
          <ac:chgData name="Kendrick" userId="8a26b5fc-bb95-4712-a70e-21180523d12d" providerId="ADAL" clId="{9D935DA5-AB40-5C3F-BA43-547F7B527020}" dt="2025-11-14T01:25:10.227" v="2005" actId="1035"/>
          <ac:picMkLst>
            <pc:docMk/>
            <pc:sldMk cId="2755307311" sldId="3182"/>
            <ac:picMk id="4" creationId="{6D374FB2-6E20-F497-01B5-80C6CD7CAE08}"/>
          </ac:picMkLst>
        </pc:picChg>
        <pc:cxnChg chg="mod">
          <ac:chgData name="Kendrick" userId="8a26b5fc-bb95-4712-a70e-21180523d12d" providerId="ADAL" clId="{9D935DA5-AB40-5C3F-BA43-547F7B527020}" dt="2025-11-14T01:25:23.922" v="2008" actId="14100"/>
          <ac:cxnSpMkLst>
            <pc:docMk/>
            <pc:sldMk cId="2755307311" sldId="3182"/>
            <ac:cxnSpMk id="3" creationId="{FCC73347-FA0D-3321-6642-0E4DC7F9B299}"/>
          </ac:cxnSpMkLst>
        </pc:cxnChg>
        <pc:cxnChg chg="mod">
          <ac:chgData name="Kendrick" userId="8a26b5fc-bb95-4712-a70e-21180523d12d" providerId="ADAL" clId="{9D935DA5-AB40-5C3F-BA43-547F7B527020}" dt="2025-11-14T01:25:15.072" v="2006" actId="14100"/>
          <ac:cxnSpMkLst>
            <pc:docMk/>
            <pc:sldMk cId="2755307311" sldId="3182"/>
            <ac:cxnSpMk id="7" creationId="{7F065513-FE7B-AC16-D48E-791CD02A1033}"/>
          </ac:cxnSpMkLst>
        </pc:cxnChg>
      </pc:sldChg>
      <pc:sldChg chg="ord">
        <pc:chgData name="Kendrick" userId="8a26b5fc-bb95-4712-a70e-21180523d12d" providerId="ADAL" clId="{9D935DA5-AB40-5C3F-BA43-547F7B527020}" dt="2025-11-14T01:30:27.083" v="2144" actId="20578"/>
        <pc:sldMkLst>
          <pc:docMk/>
          <pc:sldMk cId="3352834240" sldId="3183"/>
        </pc:sldMkLst>
      </pc:sldChg>
      <pc:sldChg chg="addSp modSp mod">
        <pc:chgData name="Kendrick" userId="8a26b5fc-bb95-4712-a70e-21180523d12d" providerId="ADAL" clId="{9D935DA5-AB40-5C3F-BA43-547F7B527020}" dt="2025-11-12T08:39:56" v="109" actId="1076"/>
        <pc:sldMkLst>
          <pc:docMk/>
          <pc:sldMk cId="3475916890" sldId="3184"/>
        </pc:sldMkLst>
        <pc:spChg chg="add mod">
          <ac:chgData name="Kendrick" userId="8a26b5fc-bb95-4712-a70e-21180523d12d" providerId="ADAL" clId="{9D935DA5-AB40-5C3F-BA43-547F7B527020}" dt="2025-11-12T08:39:56" v="109" actId="1076"/>
          <ac:spMkLst>
            <pc:docMk/>
            <pc:sldMk cId="3475916890" sldId="3184"/>
            <ac:spMk id="4" creationId="{61F2F43E-209A-7B7B-BD40-A50090B08B5B}"/>
          </ac:spMkLst>
        </pc:spChg>
        <pc:spChg chg="mod">
          <ac:chgData name="Kendrick" userId="8a26b5fc-bb95-4712-a70e-21180523d12d" providerId="ADAL" clId="{9D935DA5-AB40-5C3F-BA43-547F7B527020}" dt="2025-11-12T04:21:59.626" v="4"/>
          <ac:spMkLst>
            <pc:docMk/>
            <pc:sldMk cId="3475916890" sldId="3184"/>
            <ac:spMk id="7" creationId="{66A54E83-D390-B1B5-2169-6A0CAFFBB2BA}"/>
          </ac:spMkLst>
        </pc:spChg>
      </pc:sldChg>
      <pc:sldChg chg="addSp modSp mod">
        <pc:chgData name="Kendrick" userId="8a26b5fc-bb95-4712-a70e-21180523d12d" providerId="ADAL" clId="{9D935DA5-AB40-5C3F-BA43-547F7B527020}" dt="2025-11-12T08:59:13.320" v="166"/>
        <pc:sldMkLst>
          <pc:docMk/>
          <pc:sldMk cId="2135146853" sldId="3185"/>
        </pc:sldMkLst>
        <pc:spChg chg="mod">
          <ac:chgData name="Kendrick" userId="8a26b5fc-bb95-4712-a70e-21180523d12d" providerId="ADAL" clId="{9D935DA5-AB40-5C3F-BA43-547F7B527020}" dt="2025-11-12T08:36:28.626" v="65" actId="1037"/>
          <ac:spMkLst>
            <pc:docMk/>
            <pc:sldMk cId="2135146853" sldId="3185"/>
            <ac:spMk id="4" creationId="{CF4F0581-A539-3CCC-7477-CE1DA81FC1D9}"/>
          </ac:spMkLst>
        </pc:spChg>
        <pc:spChg chg="add mod">
          <ac:chgData name="Kendrick" userId="8a26b5fc-bb95-4712-a70e-21180523d12d" providerId="ADAL" clId="{9D935DA5-AB40-5C3F-BA43-547F7B527020}" dt="2025-11-12T08:39:01.827" v="104" actId="1076"/>
          <ac:spMkLst>
            <pc:docMk/>
            <pc:sldMk cId="2135146853" sldId="3185"/>
            <ac:spMk id="7" creationId="{317CD27B-2EAC-4D93-C738-3A62D100F9F9}"/>
          </ac:spMkLst>
        </pc:spChg>
        <pc:spChg chg="add mod">
          <ac:chgData name="Kendrick" userId="8a26b5fc-bb95-4712-a70e-21180523d12d" providerId="ADAL" clId="{9D935DA5-AB40-5C3F-BA43-547F7B527020}" dt="2025-11-12T08:58:55.337" v="160" actId="1037"/>
          <ac:spMkLst>
            <pc:docMk/>
            <pc:sldMk cId="2135146853" sldId="3185"/>
            <ac:spMk id="8" creationId="{73AA83B7-C097-1FBB-0A4E-C274F4A80F6C}"/>
          </ac:spMkLst>
        </pc:spChg>
        <pc:spChg chg="add mod">
          <ac:chgData name="Kendrick" userId="8a26b5fc-bb95-4712-a70e-21180523d12d" providerId="ADAL" clId="{9D935DA5-AB40-5C3F-BA43-547F7B527020}" dt="2025-11-12T08:59:13.320" v="166"/>
          <ac:spMkLst>
            <pc:docMk/>
            <pc:sldMk cId="2135146853" sldId="3185"/>
            <ac:spMk id="9" creationId="{1C113EDA-3AA9-E028-DC4B-37B963AD7591}"/>
          </ac:spMkLst>
        </pc:spChg>
        <pc:picChg chg="add mod">
          <ac:chgData name="Kendrick" userId="8a26b5fc-bb95-4712-a70e-21180523d12d" providerId="ADAL" clId="{9D935DA5-AB40-5C3F-BA43-547F7B527020}" dt="2025-11-12T08:58:55.337" v="160" actId="1037"/>
          <ac:picMkLst>
            <pc:docMk/>
            <pc:sldMk cId="2135146853" sldId="3185"/>
            <ac:picMk id="3" creationId="{A845A534-E9D9-9EF9-C263-DD31F2CBFA3F}"/>
          </ac:picMkLst>
        </pc:picChg>
        <pc:picChg chg="add mod">
          <ac:chgData name="Kendrick" userId="8a26b5fc-bb95-4712-a70e-21180523d12d" providerId="ADAL" clId="{9D935DA5-AB40-5C3F-BA43-547F7B527020}" dt="2025-11-12T08:37:03.093" v="76" actId="1076"/>
          <ac:picMkLst>
            <pc:docMk/>
            <pc:sldMk cId="2135146853" sldId="3185"/>
            <ac:picMk id="5" creationId="{D83A9DFA-6181-51C3-6C0F-CDEE79117A05}"/>
          </ac:picMkLst>
        </pc:picChg>
        <pc:picChg chg="mod">
          <ac:chgData name="Kendrick" userId="8a26b5fc-bb95-4712-a70e-21180523d12d" providerId="ADAL" clId="{9D935DA5-AB40-5C3F-BA43-547F7B527020}" dt="2025-11-12T08:36:28.626" v="65" actId="1037"/>
          <ac:picMkLst>
            <pc:docMk/>
            <pc:sldMk cId="2135146853" sldId="3185"/>
            <ac:picMk id="6" creationId="{4C54E217-D6BC-1A54-7BDB-E9DD10151D0C}"/>
          </ac:picMkLst>
        </pc:picChg>
      </pc:sldChg>
      <pc:sldChg chg="addSp modSp mod modNotesTx">
        <pc:chgData name="Kendrick" userId="8a26b5fc-bb95-4712-a70e-21180523d12d" providerId="ADAL" clId="{9D935DA5-AB40-5C3F-BA43-547F7B527020}" dt="2025-11-17T01:48:39.479" v="3525" actId="14100"/>
        <pc:sldMkLst>
          <pc:docMk/>
          <pc:sldMk cId="21130745" sldId="3187"/>
        </pc:sldMkLst>
        <pc:spChg chg="add">
          <ac:chgData name="Kendrick" userId="8a26b5fc-bb95-4712-a70e-21180523d12d" providerId="ADAL" clId="{9D935DA5-AB40-5C3F-BA43-547F7B527020}" dt="2025-11-17T01:46:59.380" v="3484"/>
          <ac:spMkLst>
            <pc:docMk/>
            <pc:sldMk cId="21130745" sldId="3187"/>
            <ac:spMk id="3" creationId="{EB05DF20-1E42-5D92-6C31-3BBB3C08BFCC}"/>
          </ac:spMkLst>
        </pc:spChg>
        <pc:spChg chg="add mod">
          <ac:chgData name="Kendrick" userId="8a26b5fc-bb95-4712-a70e-21180523d12d" providerId="ADAL" clId="{9D935DA5-AB40-5C3F-BA43-547F7B527020}" dt="2025-11-17T01:47:00.628" v="3485"/>
          <ac:spMkLst>
            <pc:docMk/>
            <pc:sldMk cId="21130745" sldId="3187"/>
            <ac:spMk id="5" creationId="{81CA150B-379B-AF02-725C-9D7F7CCEB209}"/>
          </ac:spMkLst>
        </pc:spChg>
        <pc:spChg chg="mod">
          <ac:chgData name="Kendrick" userId="8a26b5fc-bb95-4712-a70e-21180523d12d" providerId="ADAL" clId="{9D935DA5-AB40-5C3F-BA43-547F7B527020}" dt="2025-11-17T01:48:35.885" v="3524" actId="1076"/>
          <ac:spMkLst>
            <pc:docMk/>
            <pc:sldMk cId="21130745" sldId="3187"/>
            <ac:spMk id="7" creationId="{0C195D6D-3309-6EC1-FE79-54239B6203EA}"/>
          </ac:spMkLst>
        </pc:spChg>
        <pc:cxnChg chg="mod">
          <ac:chgData name="Kendrick" userId="8a26b5fc-bb95-4712-a70e-21180523d12d" providerId="ADAL" clId="{9D935DA5-AB40-5C3F-BA43-547F7B527020}" dt="2025-11-17T01:48:39.479" v="3525" actId="14100"/>
          <ac:cxnSpMkLst>
            <pc:docMk/>
            <pc:sldMk cId="21130745" sldId="3187"/>
            <ac:cxnSpMk id="9" creationId="{FDCD9DFA-B63F-79A3-2D0A-97710A0DCBCE}"/>
          </ac:cxnSpMkLst>
        </pc:cxnChg>
      </pc:sldChg>
      <pc:sldChg chg="addSp delSp modSp add mod">
        <pc:chgData name="Kendrick" userId="8a26b5fc-bb95-4712-a70e-21180523d12d" providerId="ADAL" clId="{9D935DA5-AB40-5C3F-BA43-547F7B527020}" dt="2025-11-12T08:51:42.468" v="118"/>
        <pc:sldMkLst>
          <pc:docMk/>
          <pc:sldMk cId="1481507173" sldId="3189"/>
        </pc:sldMkLst>
        <pc:picChg chg="add mod">
          <ac:chgData name="Kendrick" userId="8a26b5fc-bb95-4712-a70e-21180523d12d" providerId="ADAL" clId="{9D935DA5-AB40-5C3F-BA43-547F7B527020}" dt="2025-11-12T08:51:42.468" v="118"/>
          <ac:picMkLst>
            <pc:docMk/>
            <pc:sldMk cId="1481507173" sldId="3189"/>
            <ac:picMk id="2050" creationId="{4CF1B6A4-3A3E-9E35-BC91-12270C36E9CB}"/>
          </ac:picMkLst>
        </pc:picChg>
      </pc:sldChg>
      <pc:sldChg chg="addSp delSp modSp add mod">
        <pc:chgData name="Kendrick" userId="8a26b5fc-bb95-4712-a70e-21180523d12d" providerId="ADAL" clId="{9D935DA5-AB40-5C3F-BA43-547F7B527020}" dt="2025-11-12T08:59:48.805" v="174" actId="20577"/>
        <pc:sldMkLst>
          <pc:docMk/>
          <pc:sldMk cId="2433648265" sldId="3190"/>
        </pc:sldMkLst>
        <pc:spChg chg="add mod">
          <ac:chgData name="Kendrick" userId="8a26b5fc-bb95-4712-a70e-21180523d12d" providerId="ADAL" clId="{9D935DA5-AB40-5C3F-BA43-547F7B527020}" dt="2025-11-12T08:59:48.805" v="174" actId="20577"/>
          <ac:spMkLst>
            <pc:docMk/>
            <pc:sldMk cId="2433648265" sldId="3190"/>
            <ac:spMk id="3" creationId="{1D3D9A03-880D-D91A-EC80-EEA4EDDD904B}"/>
          </ac:spMkLst>
        </pc:spChg>
      </pc:sldChg>
      <pc:sldChg chg="addSp delSp modSp add mod ord">
        <pc:chgData name="Kendrick" userId="8a26b5fc-bb95-4712-a70e-21180523d12d" providerId="ADAL" clId="{9D935DA5-AB40-5C3F-BA43-547F7B527020}" dt="2025-11-17T01:30:00.316" v="3389" actId="1038"/>
        <pc:sldMkLst>
          <pc:docMk/>
          <pc:sldMk cId="613452642" sldId="3191"/>
        </pc:sldMkLst>
        <pc:spChg chg="mod">
          <ac:chgData name="Kendrick" userId="8a26b5fc-bb95-4712-a70e-21180523d12d" providerId="ADAL" clId="{9D935DA5-AB40-5C3F-BA43-547F7B527020}" dt="2025-11-13T06:07:20.281" v="397" actId="20577"/>
          <ac:spMkLst>
            <pc:docMk/>
            <pc:sldMk cId="613452642" sldId="3191"/>
            <ac:spMk id="2" creationId="{656559DA-56F2-BE64-FCB4-74CC015ECC83}"/>
          </ac:spMkLst>
        </pc:spChg>
        <pc:picChg chg="add mod">
          <ac:chgData name="Kendrick" userId="8a26b5fc-bb95-4712-a70e-21180523d12d" providerId="ADAL" clId="{9D935DA5-AB40-5C3F-BA43-547F7B527020}" dt="2025-11-13T06:01:34.450" v="290" actId="14100"/>
          <ac:picMkLst>
            <pc:docMk/>
            <pc:sldMk cId="613452642" sldId="3191"/>
            <ac:picMk id="10" creationId="{02FA2994-3DB7-4AFC-4E86-9883A6C41701}"/>
          </ac:picMkLst>
        </pc:picChg>
        <pc:picChg chg="add mod">
          <ac:chgData name="Kendrick" userId="8a26b5fc-bb95-4712-a70e-21180523d12d" providerId="ADAL" clId="{9D935DA5-AB40-5C3F-BA43-547F7B527020}" dt="2025-11-17T01:30:00.316" v="3389" actId="1038"/>
          <ac:picMkLst>
            <pc:docMk/>
            <pc:sldMk cId="613452642" sldId="3191"/>
            <ac:picMk id="1026" creationId="{E91C93CB-D1B8-2039-6AA8-2E98670AA117}"/>
          </ac:picMkLst>
        </pc:picChg>
      </pc:sldChg>
      <pc:sldChg chg="addSp delSp modSp add mod">
        <pc:chgData name="Kendrick" userId="8a26b5fc-bb95-4712-a70e-21180523d12d" providerId="ADAL" clId="{9D935DA5-AB40-5C3F-BA43-547F7B527020}" dt="2025-11-13T06:08:03.993" v="431" actId="1036"/>
        <pc:sldMkLst>
          <pc:docMk/>
          <pc:sldMk cId="1668192526" sldId="3193"/>
        </pc:sldMkLst>
        <pc:spChg chg="mod">
          <ac:chgData name="Kendrick" userId="8a26b5fc-bb95-4712-a70e-21180523d12d" providerId="ADAL" clId="{9D935DA5-AB40-5C3F-BA43-547F7B527020}" dt="2025-11-13T06:07:26.461" v="411" actId="20577"/>
          <ac:spMkLst>
            <pc:docMk/>
            <pc:sldMk cId="1668192526" sldId="3193"/>
            <ac:spMk id="2" creationId="{2957596D-2046-7E87-1728-71489B8DBFCF}"/>
          </ac:spMkLst>
        </pc:spChg>
        <pc:picChg chg="add mod">
          <ac:chgData name="Kendrick" userId="8a26b5fc-bb95-4712-a70e-21180523d12d" providerId="ADAL" clId="{9D935DA5-AB40-5C3F-BA43-547F7B527020}" dt="2025-11-13T06:08:03.993" v="431" actId="1036"/>
          <ac:picMkLst>
            <pc:docMk/>
            <pc:sldMk cId="1668192526" sldId="3193"/>
            <ac:picMk id="7" creationId="{2026CAF2-0968-02FE-0D06-33D5245D7948}"/>
          </ac:picMkLst>
        </pc:picChg>
      </pc:sldChg>
      <pc:sldChg chg="addSp delSp modSp add mod">
        <pc:chgData name="Kendrick" userId="8a26b5fc-bb95-4712-a70e-21180523d12d" providerId="ADAL" clId="{9D935DA5-AB40-5C3F-BA43-547F7B527020}" dt="2025-11-13T06:08:18.277" v="445"/>
        <pc:sldMkLst>
          <pc:docMk/>
          <pc:sldMk cId="4217151192" sldId="3194"/>
        </pc:sldMkLst>
        <pc:spChg chg="mod">
          <ac:chgData name="Kendrick" userId="8a26b5fc-bb95-4712-a70e-21180523d12d" providerId="ADAL" clId="{9D935DA5-AB40-5C3F-BA43-547F7B527020}" dt="2025-11-13T06:08:18.277" v="445"/>
          <ac:spMkLst>
            <pc:docMk/>
            <pc:sldMk cId="4217151192" sldId="3194"/>
            <ac:spMk id="2" creationId="{ACBD8E72-7730-FE4F-1F9A-684FB9A67338}"/>
          </ac:spMkLst>
        </pc:spChg>
        <pc:picChg chg="add mod">
          <ac:chgData name="Kendrick" userId="8a26b5fc-bb95-4712-a70e-21180523d12d" providerId="ADAL" clId="{9D935DA5-AB40-5C3F-BA43-547F7B527020}" dt="2025-11-13T06:08:11.795" v="444" actId="1036"/>
          <ac:picMkLst>
            <pc:docMk/>
            <pc:sldMk cId="4217151192" sldId="3194"/>
            <ac:picMk id="3" creationId="{5F59765E-AE4D-BD35-7DEB-9182181DC20A}"/>
          </ac:picMkLst>
        </pc:picChg>
      </pc:sldChg>
      <pc:sldChg chg="addSp delSp modSp add mod">
        <pc:chgData name="Kendrick" userId="8a26b5fc-bb95-4712-a70e-21180523d12d" providerId="ADAL" clId="{9D935DA5-AB40-5C3F-BA43-547F7B527020}" dt="2025-11-13T06:08:20.981" v="446"/>
        <pc:sldMkLst>
          <pc:docMk/>
          <pc:sldMk cId="802551214" sldId="3195"/>
        </pc:sldMkLst>
        <pc:spChg chg="mod">
          <ac:chgData name="Kendrick" userId="8a26b5fc-bb95-4712-a70e-21180523d12d" providerId="ADAL" clId="{9D935DA5-AB40-5C3F-BA43-547F7B527020}" dt="2025-11-13T06:08:20.981" v="446"/>
          <ac:spMkLst>
            <pc:docMk/>
            <pc:sldMk cId="802551214" sldId="3195"/>
            <ac:spMk id="2" creationId="{F0A5F94A-1B3F-3433-DF82-1E8D882F58B1}"/>
          </ac:spMkLst>
        </pc:spChg>
        <pc:picChg chg="add mod">
          <ac:chgData name="Kendrick" userId="8a26b5fc-bb95-4712-a70e-21180523d12d" providerId="ADAL" clId="{9D935DA5-AB40-5C3F-BA43-547F7B527020}" dt="2025-11-13T06:07:07.157" v="381" actId="171"/>
          <ac:picMkLst>
            <pc:docMk/>
            <pc:sldMk cId="802551214" sldId="3195"/>
            <ac:picMk id="4" creationId="{2D92D97F-FA8F-28DB-57E2-77B481DB106E}"/>
          </ac:picMkLst>
        </pc:picChg>
      </pc:sldChg>
      <pc:sldChg chg="addSp delSp modSp add mod">
        <pc:chgData name="Kendrick" userId="8a26b5fc-bb95-4712-a70e-21180523d12d" providerId="ADAL" clId="{9D935DA5-AB40-5C3F-BA43-547F7B527020}" dt="2025-11-13T06:33:24.928" v="849" actId="1035"/>
        <pc:sldMkLst>
          <pc:docMk/>
          <pc:sldMk cId="1343966541" sldId="3198"/>
        </pc:sldMkLst>
        <pc:spChg chg="mod">
          <ac:chgData name="Kendrick" userId="8a26b5fc-bb95-4712-a70e-21180523d12d" providerId="ADAL" clId="{9D935DA5-AB40-5C3F-BA43-547F7B527020}" dt="2025-11-13T06:33:24.928" v="849" actId="1035"/>
          <ac:spMkLst>
            <pc:docMk/>
            <pc:sldMk cId="1343966541" sldId="3198"/>
            <ac:spMk id="4" creationId="{EE5C1C5C-E33B-B1A5-D794-E7AA71AE6376}"/>
          </ac:spMkLst>
        </pc:spChg>
        <pc:picChg chg="mod">
          <ac:chgData name="Kendrick" userId="8a26b5fc-bb95-4712-a70e-21180523d12d" providerId="ADAL" clId="{9D935DA5-AB40-5C3F-BA43-547F7B527020}" dt="2025-11-13T06:24:35.557" v="595" actId="1076"/>
          <ac:picMkLst>
            <pc:docMk/>
            <pc:sldMk cId="1343966541" sldId="3198"/>
            <ac:picMk id="5" creationId="{B9461C49-4EA3-4AA9-018C-2A10F6CB2648}"/>
          </ac:picMkLst>
        </pc:picChg>
        <pc:picChg chg="add mod">
          <ac:chgData name="Kendrick" userId="8a26b5fc-bb95-4712-a70e-21180523d12d" providerId="ADAL" clId="{9D935DA5-AB40-5C3F-BA43-547F7B527020}" dt="2025-11-13T06:33:18.114" v="838" actId="14826"/>
          <ac:picMkLst>
            <pc:docMk/>
            <pc:sldMk cId="1343966541" sldId="3198"/>
            <ac:picMk id="7" creationId="{0A4567CA-47A2-3C2B-5552-01170AF01FB8}"/>
          </ac:picMkLst>
        </pc:picChg>
      </pc:sldChg>
      <pc:sldChg chg="addSp delSp modSp add mod">
        <pc:chgData name="Kendrick" userId="8a26b5fc-bb95-4712-a70e-21180523d12d" providerId="ADAL" clId="{9D935DA5-AB40-5C3F-BA43-547F7B527020}" dt="2025-11-13T06:26:10.432" v="642" actId="1440"/>
        <pc:sldMkLst>
          <pc:docMk/>
          <pc:sldMk cId="2780940267" sldId="3199"/>
        </pc:sldMkLst>
        <pc:spChg chg="mod">
          <ac:chgData name="Kendrick" userId="8a26b5fc-bb95-4712-a70e-21180523d12d" providerId="ADAL" clId="{9D935DA5-AB40-5C3F-BA43-547F7B527020}" dt="2025-11-13T06:25:09.014" v="635" actId="1036"/>
          <ac:spMkLst>
            <pc:docMk/>
            <pc:sldMk cId="2780940267" sldId="3199"/>
            <ac:spMk id="4" creationId="{21BA05BE-A10F-4293-54B5-78BF8CF43F94}"/>
          </ac:spMkLst>
        </pc:spChg>
        <pc:picChg chg="add mod">
          <ac:chgData name="Kendrick" userId="8a26b5fc-bb95-4712-a70e-21180523d12d" providerId="ADAL" clId="{9D935DA5-AB40-5C3F-BA43-547F7B527020}" dt="2025-11-13T06:26:10.432" v="642" actId="1440"/>
          <ac:picMkLst>
            <pc:docMk/>
            <pc:sldMk cId="2780940267" sldId="3199"/>
            <ac:picMk id="3" creationId="{3178A580-F234-B7CC-2E0C-7F6B80C9D049}"/>
          </ac:picMkLst>
        </pc:picChg>
      </pc:sldChg>
      <pc:sldChg chg="addSp delSp modSp add mod">
        <pc:chgData name="Kendrick" userId="8a26b5fc-bb95-4712-a70e-21180523d12d" providerId="ADAL" clId="{9D935DA5-AB40-5C3F-BA43-547F7B527020}" dt="2025-11-13T06:28:51.943" v="753" actId="14826"/>
        <pc:sldMkLst>
          <pc:docMk/>
          <pc:sldMk cId="197211030" sldId="3200"/>
        </pc:sldMkLst>
        <pc:spChg chg="add del mod">
          <ac:chgData name="Kendrick" userId="8a26b5fc-bb95-4712-a70e-21180523d12d" providerId="ADAL" clId="{9D935DA5-AB40-5C3F-BA43-547F7B527020}" dt="2025-11-13T06:26:38.254" v="737" actId="1036"/>
          <ac:spMkLst>
            <pc:docMk/>
            <pc:sldMk cId="197211030" sldId="3200"/>
            <ac:spMk id="4" creationId="{0279C467-AEDA-F08D-C8D9-45D0D4D38150}"/>
          </ac:spMkLst>
        </pc:spChg>
        <pc:picChg chg="add mod">
          <ac:chgData name="Kendrick" userId="8a26b5fc-bb95-4712-a70e-21180523d12d" providerId="ADAL" clId="{9D935DA5-AB40-5C3F-BA43-547F7B527020}" dt="2025-11-13T06:28:51.943" v="753" actId="14826"/>
          <ac:picMkLst>
            <pc:docMk/>
            <pc:sldMk cId="197211030" sldId="3200"/>
            <ac:picMk id="6" creationId="{DD0E878E-59E4-C5FA-CDC2-3D754CAEE658}"/>
          </ac:picMkLst>
        </pc:picChg>
      </pc:sldChg>
      <pc:sldChg chg="modSp add mod">
        <pc:chgData name="Kendrick" userId="8a26b5fc-bb95-4712-a70e-21180523d12d" providerId="ADAL" clId="{9D935DA5-AB40-5C3F-BA43-547F7B527020}" dt="2025-11-13T06:29:02.894" v="775" actId="1035"/>
        <pc:sldMkLst>
          <pc:docMk/>
          <pc:sldMk cId="1875612153" sldId="3201"/>
        </pc:sldMkLst>
        <pc:spChg chg="mod">
          <ac:chgData name="Kendrick" userId="8a26b5fc-bb95-4712-a70e-21180523d12d" providerId="ADAL" clId="{9D935DA5-AB40-5C3F-BA43-547F7B527020}" dt="2025-11-13T06:29:02.894" v="775" actId="1035"/>
          <ac:spMkLst>
            <pc:docMk/>
            <pc:sldMk cId="1875612153" sldId="3201"/>
            <ac:spMk id="4" creationId="{21A90F03-AD2F-A834-63AF-44AC098C114D}"/>
          </ac:spMkLst>
        </pc:spChg>
        <pc:picChg chg="mod">
          <ac:chgData name="Kendrick" userId="8a26b5fc-bb95-4712-a70e-21180523d12d" providerId="ADAL" clId="{9D935DA5-AB40-5C3F-BA43-547F7B527020}" dt="2025-11-13T06:28:58.668" v="755" actId="14826"/>
          <ac:picMkLst>
            <pc:docMk/>
            <pc:sldMk cId="1875612153" sldId="3201"/>
            <ac:picMk id="6" creationId="{97279DE4-44D3-F662-8C01-2C1714518541}"/>
          </ac:picMkLst>
        </pc:picChg>
      </pc:sldChg>
      <pc:sldChg chg="add">
        <pc:chgData name="Kendrick" userId="8a26b5fc-bb95-4712-a70e-21180523d12d" providerId="ADAL" clId="{9D935DA5-AB40-5C3F-BA43-547F7B527020}" dt="2025-11-13T06:31:47.308" v="807" actId="2890"/>
        <pc:sldMkLst>
          <pc:docMk/>
          <pc:sldMk cId="3532240964" sldId="3203"/>
        </pc:sldMkLst>
      </pc:sldChg>
      <pc:sldChg chg="add">
        <pc:chgData name="Kendrick" userId="8a26b5fc-bb95-4712-a70e-21180523d12d" providerId="ADAL" clId="{9D935DA5-AB40-5C3F-BA43-547F7B527020}" dt="2025-11-13T06:32:53.440" v="812" actId="2890"/>
        <pc:sldMkLst>
          <pc:docMk/>
          <pc:sldMk cId="3514474680" sldId="3204"/>
        </pc:sldMkLst>
      </pc:sldChg>
      <pc:sldChg chg="add">
        <pc:chgData name="Kendrick" userId="8a26b5fc-bb95-4712-a70e-21180523d12d" providerId="ADAL" clId="{9D935DA5-AB40-5C3F-BA43-547F7B527020}" dt="2025-11-13T06:33:12.050" v="837" actId="2890"/>
        <pc:sldMkLst>
          <pc:docMk/>
          <pc:sldMk cId="1115116822" sldId="3205"/>
        </pc:sldMkLst>
      </pc:sldChg>
      <pc:sldChg chg="addSp delSp modSp add mod ord">
        <pc:chgData name="Kendrick" userId="8a26b5fc-bb95-4712-a70e-21180523d12d" providerId="ADAL" clId="{9D935DA5-AB40-5C3F-BA43-547F7B527020}" dt="2025-11-13T06:38:33.191" v="892" actId="1440"/>
        <pc:sldMkLst>
          <pc:docMk/>
          <pc:sldMk cId="2451609570" sldId="3206"/>
        </pc:sldMkLst>
        <pc:picChg chg="add mod">
          <ac:chgData name="Kendrick" userId="8a26b5fc-bb95-4712-a70e-21180523d12d" providerId="ADAL" clId="{9D935DA5-AB40-5C3F-BA43-547F7B527020}" dt="2025-11-13T06:38:33.191" v="892" actId="1440"/>
          <ac:picMkLst>
            <pc:docMk/>
            <pc:sldMk cId="2451609570" sldId="3206"/>
            <ac:picMk id="5" creationId="{C4F652D6-7E22-B2E1-776B-A09D15132176}"/>
          </ac:picMkLst>
        </pc:picChg>
      </pc:sldChg>
      <pc:sldChg chg="add">
        <pc:chgData name="Kendrick" userId="8a26b5fc-bb95-4712-a70e-21180523d12d" providerId="ADAL" clId="{9D935DA5-AB40-5C3F-BA43-547F7B527020}" dt="2025-11-13T06:38:23.907" v="883" actId="2890"/>
        <pc:sldMkLst>
          <pc:docMk/>
          <pc:sldMk cId="1741053149" sldId="3207"/>
        </pc:sldMkLst>
      </pc:sldChg>
      <pc:sldChg chg="addSp delSp modSp add mod">
        <pc:chgData name="Kendrick" userId="8a26b5fc-bb95-4712-a70e-21180523d12d" providerId="ADAL" clId="{9D935DA5-AB40-5C3F-BA43-547F7B527020}" dt="2025-11-13T06:40:36.881" v="908" actId="1440"/>
        <pc:sldMkLst>
          <pc:docMk/>
          <pc:sldMk cId="3693330834" sldId="3208"/>
        </pc:sldMkLst>
        <pc:spChg chg="mod">
          <ac:chgData name="Kendrick" userId="8a26b5fc-bb95-4712-a70e-21180523d12d" providerId="ADAL" clId="{9D935DA5-AB40-5C3F-BA43-547F7B527020}" dt="2025-11-13T06:39:45.685" v="900" actId="20577"/>
          <ac:spMkLst>
            <pc:docMk/>
            <pc:sldMk cId="3693330834" sldId="3208"/>
            <ac:spMk id="2" creationId="{439FE07C-2189-1E79-B32D-7904F121E4EC}"/>
          </ac:spMkLst>
        </pc:spChg>
        <pc:picChg chg="add mod">
          <ac:chgData name="Kendrick" userId="8a26b5fc-bb95-4712-a70e-21180523d12d" providerId="ADAL" clId="{9D935DA5-AB40-5C3F-BA43-547F7B527020}" dt="2025-11-13T06:40:36.881" v="908" actId="1440"/>
          <ac:picMkLst>
            <pc:docMk/>
            <pc:sldMk cId="3693330834" sldId="3208"/>
            <ac:picMk id="3" creationId="{36AF67D5-3280-4CB8-A412-4161D7F45336}"/>
          </ac:picMkLst>
        </pc:picChg>
      </pc:sldChg>
      <pc:sldChg chg="addSp delSp modSp add mod">
        <pc:chgData name="Kendrick" userId="8a26b5fc-bb95-4712-a70e-21180523d12d" providerId="ADAL" clId="{9D935DA5-AB40-5C3F-BA43-547F7B527020}" dt="2025-11-13T07:21:52.163" v="1715" actId="1440"/>
        <pc:sldMkLst>
          <pc:docMk/>
          <pc:sldMk cId="1476892560" sldId="3209"/>
        </pc:sldMkLst>
        <pc:spChg chg="mod">
          <ac:chgData name="Kendrick" userId="8a26b5fc-bb95-4712-a70e-21180523d12d" providerId="ADAL" clId="{9D935DA5-AB40-5C3F-BA43-547F7B527020}" dt="2025-11-13T06:41:26.350" v="911" actId="20577"/>
          <ac:spMkLst>
            <pc:docMk/>
            <pc:sldMk cId="1476892560" sldId="3209"/>
            <ac:spMk id="2" creationId="{89964603-879C-9611-FCC4-E93006D34B85}"/>
          </ac:spMkLst>
        </pc:spChg>
        <pc:picChg chg="add mod">
          <ac:chgData name="Kendrick" userId="8a26b5fc-bb95-4712-a70e-21180523d12d" providerId="ADAL" clId="{9D935DA5-AB40-5C3F-BA43-547F7B527020}" dt="2025-11-13T07:21:52.163" v="1715" actId="1440"/>
          <ac:picMkLst>
            <pc:docMk/>
            <pc:sldMk cId="1476892560" sldId="3209"/>
            <ac:picMk id="4" creationId="{4737C37B-E14C-0D4A-A891-396AB4ED86D4}"/>
          </ac:picMkLst>
        </pc:picChg>
      </pc:sldChg>
      <pc:sldChg chg="addSp delSp modSp add mod">
        <pc:chgData name="Kendrick" userId="8a26b5fc-bb95-4712-a70e-21180523d12d" providerId="ADAL" clId="{9D935DA5-AB40-5C3F-BA43-547F7B527020}" dt="2025-11-13T06:49:01.183" v="925" actId="1440"/>
        <pc:sldMkLst>
          <pc:docMk/>
          <pc:sldMk cId="2212966702" sldId="3210"/>
        </pc:sldMkLst>
        <pc:picChg chg="add mod">
          <ac:chgData name="Kendrick" userId="8a26b5fc-bb95-4712-a70e-21180523d12d" providerId="ADAL" clId="{9D935DA5-AB40-5C3F-BA43-547F7B527020}" dt="2025-11-13T06:49:01.183" v="925" actId="1440"/>
          <ac:picMkLst>
            <pc:docMk/>
            <pc:sldMk cId="2212966702" sldId="3210"/>
            <ac:picMk id="3" creationId="{3CBBF5A8-31C5-65E7-AD27-3E3584A9617A}"/>
          </ac:picMkLst>
        </pc:picChg>
      </pc:sldChg>
      <pc:sldChg chg="addSp delSp modSp add mod">
        <pc:chgData name="Kendrick" userId="8a26b5fc-bb95-4712-a70e-21180523d12d" providerId="ADAL" clId="{9D935DA5-AB40-5C3F-BA43-547F7B527020}" dt="2025-11-13T07:11:28.919" v="1691" actId="20577"/>
        <pc:sldMkLst>
          <pc:docMk/>
          <pc:sldMk cId="2980906420" sldId="3211"/>
        </pc:sldMkLst>
        <pc:spChg chg="add mod">
          <ac:chgData name="Kendrick" userId="8a26b5fc-bb95-4712-a70e-21180523d12d" providerId="ADAL" clId="{9D935DA5-AB40-5C3F-BA43-547F7B527020}" dt="2025-11-13T06:58:01.470" v="1108" actId="14100"/>
          <ac:spMkLst>
            <pc:docMk/>
            <pc:sldMk cId="2980906420" sldId="3211"/>
            <ac:spMk id="5" creationId="{06572D8D-48E4-C093-57FB-406FFB0F0F05}"/>
          </ac:spMkLst>
        </pc:spChg>
        <pc:spChg chg="add mod">
          <ac:chgData name="Kendrick" userId="8a26b5fc-bb95-4712-a70e-21180523d12d" providerId="ADAL" clId="{9D935DA5-AB40-5C3F-BA43-547F7B527020}" dt="2025-11-13T07:04:34.326" v="1657" actId="1035"/>
          <ac:spMkLst>
            <pc:docMk/>
            <pc:sldMk cId="2980906420" sldId="3211"/>
            <ac:spMk id="6" creationId="{FF982B4A-B242-4A25-1754-653EB722C900}"/>
          </ac:spMkLst>
        </pc:spChg>
        <pc:spChg chg="add mod">
          <ac:chgData name="Kendrick" userId="8a26b5fc-bb95-4712-a70e-21180523d12d" providerId="ADAL" clId="{9D935DA5-AB40-5C3F-BA43-547F7B527020}" dt="2025-11-13T07:11:28.919" v="1691" actId="20577"/>
          <ac:spMkLst>
            <pc:docMk/>
            <pc:sldMk cId="2980906420" sldId="3211"/>
            <ac:spMk id="11" creationId="{572EAFD1-BD8E-441D-31B2-CAF38E1AC6CA}"/>
          </ac:spMkLst>
        </pc:spChg>
        <pc:picChg chg="add mod">
          <ac:chgData name="Kendrick" userId="8a26b5fc-bb95-4712-a70e-21180523d12d" providerId="ADAL" clId="{9D935DA5-AB40-5C3F-BA43-547F7B527020}" dt="2025-11-13T07:11:03.652" v="1678" actId="1076"/>
          <ac:picMkLst>
            <pc:docMk/>
            <pc:sldMk cId="2980906420" sldId="3211"/>
            <ac:picMk id="9" creationId="{210D1F69-57E6-FB19-A435-1B7DC7D7B373}"/>
          </ac:picMkLst>
        </pc:picChg>
      </pc:sldChg>
      <pc:sldChg chg="modSp add mod">
        <pc:chgData name="Kendrick" userId="8a26b5fc-bb95-4712-a70e-21180523d12d" providerId="ADAL" clId="{9D935DA5-AB40-5C3F-BA43-547F7B527020}" dt="2025-11-13T07:12:24.181" v="1711" actId="1036"/>
        <pc:sldMkLst>
          <pc:docMk/>
          <pc:sldMk cId="577716260" sldId="3212"/>
        </pc:sldMkLst>
        <pc:picChg chg="mod">
          <ac:chgData name="Kendrick" userId="8a26b5fc-bb95-4712-a70e-21180523d12d" providerId="ADAL" clId="{9D935DA5-AB40-5C3F-BA43-547F7B527020}" dt="2025-11-13T07:12:24.181" v="1711" actId="1036"/>
          <ac:picMkLst>
            <pc:docMk/>
            <pc:sldMk cId="577716260" sldId="3212"/>
            <ac:picMk id="4" creationId="{9ED75DC3-DADD-0EC1-6BB7-BA9FFE99E772}"/>
          </ac:picMkLst>
        </pc:picChg>
      </pc:sldChg>
      <pc:sldChg chg="modSp add mod">
        <pc:chgData name="Kendrick" userId="8a26b5fc-bb95-4712-a70e-21180523d12d" providerId="ADAL" clId="{9D935DA5-AB40-5C3F-BA43-547F7B527020}" dt="2025-11-13T07:28:23.732" v="1774" actId="14100"/>
        <pc:sldMkLst>
          <pc:docMk/>
          <pc:sldMk cId="3436708625" sldId="3213"/>
        </pc:sldMkLst>
        <pc:picChg chg="mod">
          <ac:chgData name="Kendrick" userId="8a26b5fc-bb95-4712-a70e-21180523d12d" providerId="ADAL" clId="{9D935DA5-AB40-5C3F-BA43-547F7B527020}" dt="2025-11-13T07:28:23.732" v="1774" actId="14100"/>
          <ac:picMkLst>
            <pc:docMk/>
            <pc:sldMk cId="3436708625" sldId="3213"/>
            <ac:picMk id="4" creationId="{E0987013-ADEC-1675-075E-00D7975CCB46}"/>
          </ac:picMkLst>
        </pc:picChg>
      </pc:sldChg>
      <pc:sldChg chg="modSp add mod">
        <pc:chgData name="Kendrick" userId="8a26b5fc-bb95-4712-a70e-21180523d12d" providerId="ADAL" clId="{9D935DA5-AB40-5C3F-BA43-547F7B527020}" dt="2025-11-13T07:26:53.391" v="1768" actId="1036"/>
        <pc:sldMkLst>
          <pc:docMk/>
          <pc:sldMk cId="293864162" sldId="3214"/>
        </pc:sldMkLst>
        <pc:picChg chg="mod">
          <ac:chgData name="Kendrick" userId="8a26b5fc-bb95-4712-a70e-21180523d12d" providerId="ADAL" clId="{9D935DA5-AB40-5C3F-BA43-547F7B527020}" dt="2025-11-13T07:26:53.391" v="1768" actId="1036"/>
          <ac:picMkLst>
            <pc:docMk/>
            <pc:sldMk cId="293864162" sldId="3214"/>
            <ac:picMk id="4" creationId="{AF55FBB1-C87A-806E-80F7-1C66311EA203}"/>
          </ac:picMkLst>
        </pc:picChg>
      </pc:sldChg>
      <pc:sldChg chg="modSp add mod ord">
        <pc:chgData name="Kendrick" userId="8a26b5fc-bb95-4712-a70e-21180523d12d" providerId="ADAL" clId="{9D935DA5-AB40-5C3F-BA43-547F7B527020}" dt="2025-11-13T07:31:52.820" v="1777" actId="14826"/>
        <pc:sldMkLst>
          <pc:docMk/>
          <pc:sldMk cId="1177307287" sldId="3215"/>
        </pc:sldMkLst>
        <pc:picChg chg="mod">
          <ac:chgData name="Kendrick" userId="8a26b5fc-bb95-4712-a70e-21180523d12d" providerId="ADAL" clId="{9D935DA5-AB40-5C3F-BA43-547F7B527020}" dt="2025-11-13T07:31:52.820" v="1777" actId="14826"/>
          <ac:picMkLst>
            <pc:docMk/>
            <pc:sldMk cId="1177307287" sldId="3215"/>
            <ac:picMk id="3" creationId="{849C48F8-F23D-BB65-9824-5428C4D455EE}"/>
          </ac:picMkLst>
        </pc:picChg>
      </pc:sldChg>
      <pc:sldChg chg="modSp add mod">
        <pc:chgData name="Kendrick" userId="8a26b5fc-bb95-4712-a70e-21180523d12d" providerId="ADAL" clId="{9D935DA5-AB40-5C3F-BA43-547F7B527020}" dt="2025-11-13T07:32:45.840" v="1784" actId="14100"/>
        <pc:sldMkLst>
          <pc:docMk/>
          <pc:sldMk cId="1127679747" sldId="3216"/>
        </pc:sldMkLst>
        <pc:picChg chg="mod">
          <ac:chgData name="Kendrick" userId="8a26b5fc-bb95-4712-a70e-21180523d12d" providerId="ADAL" clId="{9D935DA5-AB40-5C3F-BA43-547F7B527020}" dt="2025-11-13T07:32:45.840" v="1784" actId="14100"/>
          <ac:picMkLst>
            <pc:docMk/>
            <pc:sldMk cId="1127679747" sldId="3216"/>
            <ac:picMk id="3" creationId="{B9B130BA-AF85-A166-60D9-DE9967FE9F5F}"/>
          </ac:picMkLst>
        </pc:picChg>
      </pc:sldChg>
      <pc:sldChg chg="modSp add mod">
        <pc:chgData name="Kendrick" userId="8a26b5fc-bb95-4712-a70e-21180523d12d" providerId="ADAL" clId="{9D935DA5-AB40-5C3F-BA43-547F7B527020}" dt="2025-11-13T07:34:04.744" v="1787" actId="14100"/>
        <pc:sldMkLst>
          <pc:docMk/>
          <pc:sldMk cId="1172943311" sldId="3217"/>
        </pc:sldMkLst>
        <pc:picChg chg="mod">
          <ac:chgData name="Kendrick" userId="8a26b5fc-bb95-4712-a70e-21180523d12d" providerId="ADAL" clId="{9D935DA5-AB40-5C3F-BA43-547F7B527020}" dt="2025-11-13T07:34:04.744" v="1787" actId="14100"/>
          <ac:picMkLst>
            <pc:docMk/>
            <pc:sldMk cId="1172943311" sldId="3217"/>
            <ac:picMk id="3" creationId="{20028D6A-B8C2-42BC-F07D-ED99222720E8}"/>
          </ac:picMkLst>
        </pc:picChg>
      </pc:sldChg>
      <pc:sldChg chg="modSp add mod">
        <pc:chgData name="Kendrick" userId="8a26b5fc-bb95-4712-a70e-21180523d12d" providerId="ADAL" clId="{9D935DA5-AB40-5C3F-BA43-547F7B527020}" dt="2025-11-13T07:36:45.611" v="1793" actId="14100"/>
        <pc:sldMkLst>
          <pc:docMk/>
          <pc:sldMk cId="333536730" sldId="3218"/>
        </pc:sldMkLst>
        <pc:picChg chg="mod">
          <ac:chgData name="Kendrick" userId="8a26b5fc-bb95-4712-a70e-21180523d12d" providerId="ADAL" clId="{9D935DA5-AB40-5C3F-BA43-547F7B527020}" dt="2025-11-13T07:36:45.611" v="1793" actId="14100"/>
          <ac:picMkLst>
            <pc:docMk/>
            <pc:sldMk cId="333536730" sldId="3218"/>
            <ac:picMk id="3" creationId="{701AF5AF-0FE9-FF15-6BA1-D5CC835A5B4D}"/>
          </ac:picMkLst>
        </pc:picChg>
      </pc:sldChg>
      <pc:sldChg chg="modSp add mod">
        <pc:chgData name="Kendrick" userId="8a26b5fc-bb95-4712-a70e-21180523d12d" providerId="ADAL" clId="{9D935DA5-AB40-5C3F-BA43-547F7B527020}" dt="2025-11-13T07:37:32.647" v="1799" actId="14100"/>
        <pc:sldMkLst>
          <pc:docMk/>
          <pc:sldMk cId="3361903004" sldId="3219"/>
        </pc:sldMkLst>
        <pc:picChg chg="mod">
          <ac:chgData name="Kendrick" userId="8a26b5fc-bb95-4712-a70e-21180523d12d" providerId="ADAL" clId="{9D935DA5-AB40-5C3F-BA43-547F7B527020}" dt="2025-11-13T07:37:32.647" v="1799" actId="14100"/>
          <ac:picMkLst>
            <pc:docMk/>
            <pc:sldMk cId="3361903004" sldId="3219"/>
            <ac:picMk id="3" creationId="{E5723B3D-275B-703E-AF34-8D74DCC34821}"/>
          </ac:picMkLst>
        </pc:picChg>
      </pc:sldChg>
      <pc:sldChg chg="addSp delSp modSp add modNotesTx">
        <pc:chgData name="Kendrick" userId="8a26b5fc-bb95-4712-a70e-21180523d12d" providerId="ADAL" clId="{9D935DA5-AB40-5C3F-BA43-547F7B527020}" dt="2025-11-14T01:30:11.244" v="2143" actId="20577"/>
        <pc:sldMkLst>
          <pc:docMk/>
          <pc:sldMk cId="589887173" sldId="3220"/>
        </pc:sldMkLst>
        <pc:picChg chg="add mod">
          <ac:chgData name="Kendrick" userId="8a26b5fc-bb95-4712-a70e-21180523d12d" providerId="ADAL" clId="{9D935DA5-AB40-5C3F-BA43-547F7B527020}" dt="2025-11-14T01:29:09.985" v="2040" actId="1076"/>
          <ac:picMkLst>
            <pc:docMk/>
            <pc:sldMk cId="589887173" sldId="3220"/>
            <ac:picMk id="3074" creationId="{6160A703-BC90-9E1D-B27B-8DE93D41C3E7}"/>
          </ac:picMkLst>
        </pc:picChg>
      </pc:sldChg>
      <pc:sldChg chg="addSp delSp modSp add mod">
        <pc:chgData name="Kendrick" userId="8a26b5fc-bb95-4712-a70e-21180523d12d" providerId="ADAL" clId="{9D935DA5-AB40-5C3F-BA43-547F7B527020}" dt="2025-11-14T08:32:27.576" v="3356" actId="20577"/>
        <pc:sldMkLst>
          <pc:docMk/>
          <pc:sldMk cId="3457519952" sldId="3221"/>
        </pc:sldMkLst>
        <pc:spChg chg="mod">
          <ac:chgData name="Kendrick" userId="8a26b5fc-bb95-4712-a70e-21180523d12d" providerId="ADAL" clId="{9D935DA5-AB40-5C3F-BA43-547F7B527020}" dt="2025-11-14T08:20:39.963" v="2972" actId="20577"/>
          <ac:spMkLst>
            <pc:docMk/>
            <pc:sldMk cId="3457519952" sldId="3221"/>
            <ac:spMk id="2" creationId="{C7019222-0A61-269F-8E6E-ED99A37F0D96}"/>
          </ac:spMkLst>
        </pc:spChg>
        <pc:spChg chg="add mod">
          <ac:chgData name="Kendrick" userId="8a26b5fc-bb95-4712-a70e-21180523d12d" providerId="ADAL" clId="{9D935DA5-AB40-5C3F-BA43-547F7B527020}" dt="2025-11-14T08:29:56.254" v="3283" actId="1035"/>
          <ac:spMkLst>
            <pc:docMk/>
            <pc:sldMk cId="3457519952" sldId="3221"/>
            <ac:spMk id="6" creationId="{8A7643FA-6013-6A3C-2188-3AAF9EC47F4C}"/>
          </ac:spMkLst>
        </pc:spChg>
        <pc:spChg chg="add mod">
          <ac:chgData name="Kendrick" userId="8a26b5fc-bb95-4712-a70e-21180523d12d" providerId="ADAL" clId="{9D935DA5-AB40-5C3F-BA43-547F7B527020}" dt="2025-11-14T08:29:56.254" v="3283" actId="1035"/>
          <ac:spMkLst>
            <pc:docMk/>
            <pc:sldMk cId="3457519952" sldId="3221"/>
            <ac:spMk id="7" creationId="{F4D3AD74-E344-6D31-B7C8-0227CF3EC0EC}"/>
          </ac:spMkLst>
        </pc:spChg>
        <pc:spChg chg="add mod">
          <ac:chgData name="Kendrick" userId="8a26b5fc-bb95-4712-a70e-21180523d12d" providerId="ADAL" clId="{9D935DA5-AB40-5C3F-BA43-547F7B527020}" dt="2025-11-14T08:29:56.254" v="3283" actId="1035"/>
          <ac:spMkLst>
            <pc:docMk/>
            <pc:sldMk cId="3457519952" sldId="3221"/>
            <ac:spMk id="11" creationId="{658C151B-5195-1104-E4E0-F6FD161FE14E}"/>
          </ac:spMkLst>
        </pc:spChg>
        <pc:spChg chg="add mod">
          <ac:chgData name="Kendrick" userId="8a26b5fc-bb95-4712-a70e-21180523d12d" providerId="ADAL" clId="{9D935DA5-AB40-5C3F-BA43-547F7B527020}" dt="2025-11-14T08:30:18.516" v="3319" actId="1036"/>
          <ac:spMkLst>
            <pc:docMk/>
            <pc:sldMk cId="3457519952" sldId="3221"/>
            <ac:spMk id="12" creationId="{57983038-DB43-FF57-8C0E-2B7BED0F14D1}"/>
          </ac:spMkLst>
        </pc:spChg>
        <pc:spChg chg="add mod">
          <ac:chgData name="Kendrick" userId="8a26b5fc-bb95-4712-a70e-21180523d12d" providerId="ADAL" clId="{9D935DA5-AB40-5C3F-BA43-547F7B527020}" dt="2025-11-14T08:31:59.736" v="3332" actId="14100"/>
          <ac:spMkLst>
            <pc:docMk/>
            <pc:sldMk cId="3457519952" sldId="3221"/>
            <ac:spMk id="13" creationId="{5677984B-353E-10E6-F747-9D4E441D0C92}"/>
          </ac:spMkLst>
        </pc:spChg>
        <pc:spChg chg="add mod">
          <ac:chgData name="Kendrick" userId="8a26b5fc-bb95-4712-a70e-21180523d12d" providerId="ADAL" clId="{9D935DA5-AB40-5C3F-BA43-547F7B527020}" dt="2025-11-14T08:32:11.459" v="3345" actId="14100"/>
          <ac:spMkLst>
            <pc:docMk/>
            <pc:sldMk cId="3457519952" sldId="3221"/>
            <ac:spMk id="14" creationId="{2E34DAAA-3F63-8C17-B01E-A043E285927E}"/>
          </ac:spMkLst>
        </pc:spChg>
        <pc:spChg chg="add mod">
          <ac:chgData name="Kendrick" userId="8a26b5fc-bb95-4712-a70e-21180523d12d" providerId="ADAL" clId="{9D935DA5-AB40-5C3F-BA43-547F7B527020}" dt="2025-11-14T08:32:27.576" v="3356" actId="20577"/>
          <ac:spMkLst>
            <pc:docMk/>
            <pc:sldMk cId="3457519952" sldId="3221"/>
            <ac:spMk id="15" creationId="{67DB2C08-82C4-F14B-4327-A726693300EE}"/>
          </ac:spMkLst>
        </pc:spChg>
        <pc:picChg chg="add mod modCrop">
          <ac:chgData name="Kendrick" userId="8a26b5fc-bb95-4712-a70e-21180523d12d" providerId="ADAL" clId="{9D935DA5-AB40-5C3F-BA43-547F7B527020}" dt="2025-11-14T08:30:01.660" v="3302" actId="1036"/>
          <ac:picMkLst>
            <pc:docMk/>
            <pc:sldMk cId="3457519952" sldId="3221"/>
            <ac:picMk id="4" creationId="{D359DAC2-0549-FD73-4D84-574F0E94C801}"/>
          </ac:picMkLst>
        </pc:picChg>
        <pc:picChg chg="add mod">
          <ac:chgData name="Kendrick" userId="8a26b5fc-bb95-4712-a70e-21180523d12d" providerId="ADAL" clId="{9D935DA5-AB40-5C3F-BA43-547F7B527020}" dt="2025-11-14T08:24:51.935" v="3110" actId="1037"/>
          <ac:picMkLst>
            <pc:docMk/>
            <pc:sldMk cId="3457519952" sldId="3221"/>
            <ac:picMk id="5" creationId="{37CCCAD3-3412-CF32-9DA4-99AD7E5AB52B}"/>
          </ac:picMkLst>
        </pc:picChg>
        <pc:picChg chg="add mod">
          <ac:chgData name="Kendrick" userId="8a26b5fc-bb95-4712-a70e-21180523d12d" providerId="ADAL" clId="{9D935DA5-AB40-5C3F-BA43-547F7B527020}" dt="2025-11-14T08:29:56.254" v="3283" actId="1035"/>
          <ac:picMkLst>
            <pc:docMk/>
            <pc:sldMk cId="3457519952" sldId="3221"/>
            <ac:picMk id="1026" creationId="{F455EC2F-E108-5D71-4AC4-B19344DD1051}"/>
          </ac:picMkLst>
        </pc:picChg>
        <pc:picChg chg="add mod">
          <ac:chgData name="Kendrick" userId="8a26b5fc-bb95-4712-a70e-21180523d12d" providerId="ADAL" clId="{9D935DA5-AB40-5C3F-BA43-547F7B527020}" dt="2025-11-14T08:29:56.254" v="3283" actId="1035"/>
          <ac:picMkLst>
            <pc:docMk/>
            <pc:sldMk cId="3457519952" sldId="3221"/>
            <ac:picMk id="1028" creationId="{3D9853B4-F793-4B47-0904-775F224436DA}"/>
          </ac:picMkLst>
        </pc:picChg>
        <pc:cxnChg chg="add mod">
          <ac:chgData name="Kendrick" userId="8a26b5fc-bb95-4712-a70e-21180523d12d" providerId="ADAL" clId="{9D935DA5-AB40-5C3F-BA43-547F7B527020}" dt="2025-11-14T08:30:04.917" v="3303" actId="14100"/>
          <ac:cxnSpMkLst>
            <pc:docMk/>
            <pc:sldMk cId="3457519952" sldId="3221"/>
            <ac:cxnSpMk id="9" creationId="{92256469-594A-289B-A478-53710524FD58}"/>
          </ac:cxnSpMkLst>
        </pc:cxnChg>
      </pc:sldChg>
    </pc:docChg>
  </pc:docChgLst>
  <pc:docChgLst>
    <pc:chgData name="Kendrick" userId="8a26b5fc-bb95-4712-a70e-21180523d12d" providerId="ADAL" clId="{3B04BDC4-914E-4DC8-82BB-3A10A83D887E}"/>
    <pc:docChg chg="undo custSel modSld">
      <pc:chgData name="Kendrick" userId="8a26b5fc-bb95-4712-a70e-21180523d12d" providerId="ADAL" clId="{3B04BDC4-914E-4DC8-82BB-3A10A83D887E}" dt="2025-11-17T05:06:28.632" v="319" actId="20577"/>
      <pc:docMkLst>
        <pc:docMk/>
      </pc:docMkLst>
      <pc:sldChg chg="delSp mod">
        <pc:chgData name="Kendrick" userId="8a26b5fc-bb95-4712-a70e-21180523d12d" providerId="ADAL" clId="{3B04BDC4-914E-4DC8-82BB-3A10A83D887E}" dt="2025-11-17T04:40:46.242" v="1" actId="478"/>
        <pc:sldMkLst>
          <pc:docMk/>
          <pc:sldMk cId="21130745" sldId="3187"/>
        </pc:sldMkLst>
        <pc:spChg chg="del">
          <ac:chgData name="Kendrick" userId="8a26b5fc-bb95-4712-a70e-21180523d12d" providerId="ADAL" clId="{3B04BDC4-914E-4DC8-82BB-3A10A83D887E}" dt="2025-11-17T04:40:44.137" v="0" actId="478"/>
          <ac:spMkLst>
            <pc:docMk/>
            <pc:sldMk cId="21130745" sldId="3187"/>
            <ac:spMk id="3" creationId="{EB05DF20-1E42-5D92-6C31-3BBB3C08BFCC}"/>
          </ac:spMkLst>
        </pc:spChg>
        <pc:spChg chg="del">
          <ac:chgData name="Kendrick" userId="8a26b5fc-bb95-4712-a70e-21180523d12d" providerId="ADAL" clId="{3B04BDC4-914E-4DC8-82BB-3A10A83D887E}" dt="2025-11-17T04:40:46.242" v="1" actId="478"/>
          <ac:spMkLst>
            <pc:docMk/>
            <pc:sldMk cId="21130745" sldId="3187"/>
            <ac:spMk id="5" creationId="{81CA150B-379B-AF02-725C-9D7F7CCEB209}"/>
          </ac:spMkLst>
        </pc:spChg>
      </pc:sldChg>
      <pc:sldChg chg="modNotesTx">
        <pc:chgData name="Kendrick" userId="8a26b5fc-bb95-4712-a70e-21180523d12d" providerId="ADAL" clId="{3B04BDC4-914E-4DC8-82BB-3A10A83D887E}" dt="2025-11-17T04:51:18.579" v="24" actId="20577"/>
        <pc:sldMkLst>
          <pc:docMk/>
          <pc:sldMk cId="1343966541" sldId="3198"/>
        </pc:sldMkLst>
      </pc:sldChg>
      <pc:sldChg chg="modNotesTx">
        <pc:chgData name="Kendrick" userId="8a26b5fc-bb95-4712-a70e-21180523d12d" providerId="ADAL" clId="{3B04BDC4-914E-4DC8-82BB-3A10A83D887E}" dt="2025-11-17T05:05:52.980" v="317" actId="20577"/>
        <pc:sldMkLst>
          <pc:docMk/>
          <pc:sldMk cId="2780940267" sldId="3199"/>
        </pc:sldMkLst>
      </pc:sldChg>
      <pc:sldChg chg="modNotesTx">
        <pc:chgData name="Kendrick" userId="8a26b5fc-bb95-4712-a70e-21180523d12d" providerId="ADAL" clId="{3B04BDC4-914E-4DC8-82BB-3A10A83D887E}" dt="2025-11-17T05:06:28.632" v="319" actId="20577"/>
        <pc:sldMkLst>
          <pc:docMk/>
          <pc:sldMk cId="197211030" sldId="3200"/>
        </pc:sldMkLst>
      </pc:sldChg>
      <pc:sldChg chg="addSp delSp mod modNotesTx">
        <pc:chgData name="Kendrick" userId="8a26b5fc-bb95-4712-a70e-21180523d12d" providerId="ADAL" clId="{3B04BDC4-914E-4DC8-82BB-3A10A83D887E}" dt="2025-11-17T05:00:36.156" v="183" actId="20577"/>
        <pc:sldMkLst>
          <pc:docMk/>
          <pc:sldMk cId="1115116822" sldId="3205"/>
        </pc:sldMkLst>
        <pc:spChg chg="add del">
          <ac:chgData name="Kendrick" userId="8a26b5fc-bb95-4712-a70e-21180523d12d" providerId="ADAL" clId="{3B04BDC4-914E-4DC8-82BB-3A10A83D887E}" dt="2025-11-17T04:56:46.151" v="124" actId="22"/>
          <ac:spMkLst>
            <pc:docMk/>
            <pc:sldMk cId="1115116822" sldId="3205"/>
            <ac:spMk id="6" creationId="{9A0249CB-B033-9DF4-C69C-8CB769D7415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90488" y="744538"/>
            <a:ext cx="6616700" cy="3722687"/>
          </a:xfrm>
          <a:prstGeom prst="rect">
            <a:avLst/>
          </a:prstGeom>
        </p:spPr>
        <p:txBody>
          <a:bodyPr/>
          <a:lstStyle/>
          <a:p>
            <a:endParaRPr/>
          </a:p>
        </p:txBody>
      </p:sp>
      <p:sp>
        <p:nvSpPr>
          <p:cNvPr id="45" name="Shape 45"/>
          <p:cNvSpPr>
            <a:spLocks noGrp="1"/>
          </p:cNvSpPr>
          <p:nvPr>
            <p:ph type="body" sz="quarter" idx="1"/>
          </p:nvPr>
        </p:nvSpPr>
        <p:spPr>
          <a:xfrm>
            <a:off x="906357" y="4715153"/>
            <a:ext cx="4984962" cy="4466987"/>
          </a:xfrm>
          <a:prstGeom prst="rect">
            <a:avLst/>
          </a:prstGeom>
        </p:spPr>
        <p:txBody>
          <a:bodyPr/>
          <a:lstStyle/>
          <a:p>
            <a:endParaRPr/>
          </a:p>
        </p:txBody>
      </p:sp>
    </p:spTree>
    <p:extLst>
      <p:ext uri="{BB962C8B-B14F-4D97-AF65-F5344CB8AC3E}">
        <p14:creationId xmlns:p14="http://schemas.microsoft.com/office/powerpoint/2010/main" val="1066497154"/>
      </p:ext>
    </p:extLst>
  </p:cSld>
  <p:clrMap bg1="lt1" tx1="dk1" bg2="lt2" tx2="dk2" accent1="accent1" accent2="accent2" accent3="accent3" accent4="accent4" accent5="accent5" accent6="accent6" hlink="hlink" folHlink="folHlink"/>
  <p:notesStyle>
    <a:lvl1pPr defTabSz="410845" latinLnBrk="0">
      <a:defRPr sz="1130">
        <a:latin typeface="Lucida Grande"/>
        <a:ea typeface="Lucida Grande"/>
        <a:cs typeface="Lucida Grande"/>
        <a:sym typeface="Lucida Grande"/>
      </a:defRPr>
    </a:lvl1pPr>
    <a:lvl2pPr indent="117475" defTabSz="410845" latinLnBrk="0">
      <a:defRPr sz="1130">
        <a:latin typeface="Lucida Grande"/>
        <a:ea typeface="Lucida Grande"/>
        <a:cs typeface="Lucida Grande"/>
        <a:sym typeface="Lucida Grande"/>
      </a:defRPr>
    </a:lvl2pPr>
    <a:lvl3pPr indent="234950" defTabSz="410845" latinLnBrk="0">
      <a:defRPr sz="1130">
        <a:latin typeface="Lucida Grande"/>
        <a:ea typeface="Lucida Grande"/>
        <a:cs typeface="Lucida Grande"/>
        <a:sym typeface="Lucida Grande"/>
      </a:defRPr>
    </a:lvl3pPr>
    <a:lvl4pPr indent="352425" defTabSz="410845" latinLnBrk="0">
      <a:defRPr sz="1130">
        <a:latin typeface="Lucida Grande"/>
        <a:ea typeface="Lucida Grande"/>
        <a:cs typeface="Lucida Grande"/>
        <a:sym typeface="Lucida Grande"/>
      </a:defRPr>
    </a:lvl4pPr>
    <a:lvl5pPr indent="469900" defTabSz="410845" latinLnBrk="0">
      <a:defRPr sz="1130">
        <a:latin typeface="Lucida Grande"/>
        <a:ea typeface="Lucida Grande"/>
        <a:cs typeface="Lucida Grande"/>
        <a:sym typeface="Lucida Grande"/>
      </a:defRPr>
    </a:lvl5pPr>
    <a:lvl6pPr indent="588010" defTabSz="410845" latinLnBrk="0">
      <a:defRPr sz="1130">
        <a:latin typeface="Lucida Grande"/>
        <a:ea typeface="Lucida Grande"/>
        <a:cs typeface="Lucida Grande"/>
        <a:sym typeface="Lucida Grande"/>
      </a:defRPr>
    </a:lvl6pPr>
    <a:lvl7pPr indent="705485" defTabSz="410845" latinLnBrk="0">
      <a:defRPr sz="1130">
        <a:latin typeface="Lucida Grande"/>
        <a:ea typeface="Lucida Grande"/>
        <a:cs typeface="Lucida Grande"/>
        <a:sym typeface="Lucida Grande"/>
      </a:defRPr>
    </a:lvl7pPr>
    <a:lvl8pPr indent="822960" defTabSz="410845" latinLnBrk="0">
      <a:defRPr sz="1130">
        <a:latin typeface="Lucida Grande"/>
        <a:ea typeface="Lucida Grande"/>
        <a:cs typeface="Lucida Grande"/>
        <a:sym typeface="Lucida Grande"/>
      </a:defRPr>
    </a:lvl8pPr>
    <a:lvl9pPr indent="940435" defTabSz="410845" latinLnBrk="0">
      <a:defRPr sz="113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17832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0A087-9948-FBEC-B718-E28665F8470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D48267-6E3B-2632-3150-3859BB0771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851A088-4018-8BA6-3870-990166CB8990}"/>
              </a:ext>
            </a:extLst>
          </p:cNvPr>
          <p:cNvSpPr>
            <a:spLocks noGrp="1"/>
          </p:cNvSpPr>
          <p:nvPr>
            <p:ph type="body" idx="1"/>
          </p:nvPr>
        </p:nvSpPr>
        <p:spPr/>
        <p:txBody>
          <a:bodyPr/>
          <a:lstStyle/>
          <a:p>
            <a:r>
              <a:rPr lang="en-US" altLang="ko-KR">
                <a:effectLst/>
              </a:rPr>
              <a:t>MNIST </a:t>
            </a:r>
            <a:r>
              <a:rPr lang="ko-KR" altLang="en-US">
                <a:effectLst/>
              </a:rPr>
              <a:t>데이터셋 </a:t>
            </a:r>
            <a:r>
              <a:rPr lang="en-US" altLang="ko-KR">
                <a:effectLst/>
              </a:rPr>
              <a:t>:</a:t>
            </a:r>
            <a:r>
              <a:rPr lang="ko-KR" altLang="en-US">
                <a:effectLst/>
              </a:rPr>
              <a:t> </a:t>
            </a:r>
            <a:r>
              <a:rPr lang="ko-KR" altLang="en-US" err="1">
                <a:effectLst/>
              </a:rPr>
              <a:t>손글씨</a:t>
            </a:r>
            <a:r>
              <a:rPr lang="ko-KR" altLang="en-US">
                <a:effectLst/>
              </a:rPr>
              <a:t> </a:t>
            </a:r>
            <a:r>
              <a:rPr lang="en-US" altLang="ko-KR">
                <a:effectLst/>
              </a:rPr>
              <a:t>0~9</a:t>
            </a:r>
            <a:r>
              <a:rPr lang="ko-KR" altLang="en-US">
                <a:effectLst/>
              </a:rPr>
              <a:t> 데이터셋</a:t>
            </a:r>
            <a:r>
              <a:rPr lang="en-US" altLang="ko-KR">
                <a:effectLst/>
              </a:rPr>
              <a:t>.</a:t>
            </a:r>
            <a:r>
              <a:rPr lang="ko-KR" altLang="en-US">
                <a:effectLst/>
              </a:rPr>
              <a:t> </a:t>
            </a:r>
            <a:r>
              <a:rPr lang="en-US" altLang="ko-KR">
                <a:effectLst/>
              </a:rPr>
              <a:t>Deep Learning</a:t>
            </a:r>
            <a:r>
              <a:rPr lang="ko-KR" altLang="en-US">
                <a:effectLst/>
              </a:rPr>
              <a:t>의</a:t>
            </a:r>
            <a:r>
              <a:rPr lang="en-US" altLang="ko-KR">
                <a:effectLst/>
              </a:rPr>
              <a:t> Hello World.</a:t>
            </a:r>
            <a:endParaRPr lang="ko-KR" altLang="en-US">
              <a:effectLst/>
            </a:endParaRPr>
          </a:p>
        </p:txBody>
      </p:sp>
    </p:spTree>
    <p:extLst>
      <p:ext uri="{BB962C8B-B14F-4D97-AF65-F5344CB8AC3E}">
        <p14:creationId xmlns:p14="http://schemas.microsoft.com/office/powerpoint/2010/main" val="1820945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46D92-2714-59FA-39BE-D6AD8AEE46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178956-5962-A7F4-3702-8784735CF3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3E1492-02C3-E3A4-3786-8F14486F8B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763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E135D-0F85-499C-5416-C0A258C250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C5E35-22DD-BB7D-624A-1F42FA020E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792753-7721-A5DE-6771-5CC3FA4E08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0292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1B9A7-711D-4D61-67EE-E0E163DEE6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E1DF05-7B5D-6FF5-3C77-3188BFD06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47B545D-5D77-DA51-C96C-E06880506D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3458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548FB-360A-CF70-9A9B-D7A30806E0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10A2AAD-0ED4-5F86-6447-BC794AD8AC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F69205-631E-4528-76DA-74427D68F9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0070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306B2-82D8-31C8-266C-CAF86510C2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A325DD-FDEC-71A6-988E-C30A6E206C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553EE8-33A8-211D-29DA-A4663966A7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2413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3EB63-EE56-601D-7318-F8C2ED2BED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93FF0A-D33A-C929-3EC7-FE6EEC5A589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50AC338-3A5E-B01D-3FD8-610AFA230A1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4117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8BC1E-6076-17FC-0AE0-324BA54B03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1285696-8214-A4A8-C0D3-E73FCE8FDD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6DF3080-57CC-A91A-40B0-47DCDDF38B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400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A14B4-CD2F-1A23-5759-15385992164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EDB8B4-921E-26D8-0995-85E0C50D72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9555E0-9B15-B4EB-DC06-37531E0C42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18946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24B4-CE2B-34C8-C6A6-DD53034500B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86C924-BB41-0373-7201-EF924772B9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1C4AB8-72A5-FACE-CA46-6BC49312AB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77606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856B8-76C6-3D2A-6A3D-D9D46DAE7E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9355A9-613F-5CA4-31B6-5FF524BDB1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E39B01-3F69-C383-E2DA-581C6A497C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70094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46D92-2714-59FA-39BE-D6AD8AEE46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178956-5962-A7F4-3702-8784735CF3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3E1492-02C3-E3A4-3786-8F14486F8B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28552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72147-ADA4-9C38-DE72-5C35EB6D47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23AE05-D48D-F5B1-A83D-6922B0E5AC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77DBAF-E6C0-C81C-565A-46CA635879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8240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DD3A-9B48-2036-3502-1AAE1E67360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B78C1B4-FE26-744C-16EC-0C7E54929F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E63A81D-A7B8-1E5F-0A70-7189CF2C0E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5207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4084A-2BA4-910C-A60F-DCF5E60D51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09BAC71-B0FF-E174-0D51-9B4B06B996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F7EF05-FFF8-3D63-8891-A33C8D4EC57D}"/>
              </a:ext>
            </a:extLst>
          </p:cNvPr>
          <p:cNvSpPr>
            <a:spLocks noGrp="1"/>
          </p:cNvSpPr>
          <p:nvPr>
            <p:ph type="body" idx="1"/>
          </p:nvPr>
        </p:nvSpPr>
        <p:spPr/>
        <p:txBody>
          <a:bodyPr/>
          <a:lstStyle/>
          <a:p>
            <a:r>
              <a:rPr lang="ko-KR" altLang="en-US"/>
              <a:t>밑에서부터 설명</a:t>
            </a:r>
            <a:endParaRPr lang="en-US" altLang="ko-KR"/>
          </a:p>
          <a:p>
            <a:r>
              <a:rPr lang="en-US" altLang="ko-KR"/>
              <a:t>CPU, GPU / </a:t>
            </a:r>
            <a:r>
              <a:rPr lang="ko-KR" altLang="en-US" err="1"/>
              <a:t>데비안</a:t>
            </a:r>
            <a:r>
              <a:rPr lang="ko-KR" altLang="en-US"/>
              <a:t> </a:t>
            </a:r>
            <a:r>
              <a:rPr lang="en-US" altLang="ko-KR"/>
              <a:t>/</a:t>
            </a:r>
            <a:r>
              <a:rPr lang="ko-KR" altLang="en-US"/>
              <a:t> </a:t>
            </a:r>
            <a:r>
              <a:rPr lang="en-US" altLang="ko-KR"/>
              <a:t>XNNPACK, OPENCL / Delegate / </a:t>
            </a:r>
          </a:p>
          <a:p>
            <a:endParaRPr lang="en-US"/>
          </a:p>
        </p:txBody>
      </p:sp>
    </p:spTree>
    <p:extLst>
      <p:ext uri="{BB962C8B-B14F-4D97-AF65-F5344CB8AC3E}">
        <p14:creationId xmlns:p14="http://schemas.microsoft.com/office/powerpoint/2010/main" val="86124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A2A21-BC00-17E4-AFBD-028A321BCF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9D3A54-AC04-E204-3B0C-6EAAB4492F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40834C-69B6-74B1-6058-A94AF019E321}"/>
              </a:ext>
            </a:extLst>
          </p:cNvPr>
          <p:cNvSpPr>
            <a:spLocks noGrp="1"/>
          </p:cNvSpPr>
          <p:nvPr>
            <p:ph type="body" idx="1"/>
          </p:nvPr>
        </p:nvSpPr>
        <p:spPr/>
        <p:txBody>
          <a:bodyPr/>
          <a:lstStyle/>
          <a:p>
            <a:r>
              <a:rPr lang="en-US"/>
              <a:t>Load TFLite model</a:t>
            </a:r>
          </a:p>
        </p:txBody>
      </p:sp>
    </p:spTree>
    <p:extLst>
      <p:ext uri="{BB962C8B-B14F-4D97-AF65-F5344CB8AC3E}">
        <p14:creationId xmlns:p14="http://schemas.microsoft.com/office/powerpoint/2010/main" val="3096572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3659B-8682-D0A7-4744-4F01B729CA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ED2837-3473-D6C7-096B-DEEC40366E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73D326A-D73D-EA98-BDE5-C973E27077D6}"/>
              </a:ext>
            </a:extLst>
          </p:cNvPr>
          <p:cNvSpPr>
            <a:spLocks noGrp="1"/>
          </p:cNvSpPr>
          <p:nvPr>
            <p:ph type="body" idx="1"/>
          </p:nvPr>
        </p:nvSpPr>
        <p:spPr/>
        <p:txBody>
          <a:bodyPr/>
          <a:lstStyle/>
          <a:p>
            <a:r>
              <a:rPr lang="en-US"/>
              <a:t>Create an OpResolver</a:t>
            </a:r>
          </a:p>
          <a:p>
            <a:pPr marL="0" marR="0" lvl="0" indent="0" defTabSz="410845" eaLnBrk="1" fontAlgn="auto" latinLnBrk="0" hangingPunct="1">
              <a:lnSpc>
                <a:spcPct val="100000"/>
              </a:lnSpc>
              <a:spcBef>
                <a:spcPts val="0"/>
              </a:spcBef>
              <a:spcAft>
                <a:spcPts val="0"/>
              </a:spcAft>
              <a:buClrTx/>
              <a:buSzTx/>
              <a:buFontTx/>
              <a:buNone/>
              <a:tabLst/>
              <a:defRPr/>
            </a:pPr>
            <a:r>
              <a:rPr lang="en-US" altLang="ko-KR" b="0" i="0">
                <a:solidFill>
                  <a:srgbClr val="FFFFFF"/>
                </a:solidFill>
                <a:effectLst/>
                <a:latin typeface=".AppleSDGothicNeoI-Regular"/>
              </a:rPr>
              <a:t>Op</a:t>
            </a:r>
            <a:r>
              <a:rPr lang="ko-KR" altLang="en-US" b="0" i="0">
                <a:solidFill>
                  <a:srgbClr val="FFFFFF"/>
                </a:solidFill>
                <a:effectLst/>
                <a:latin typeface=".SFUI-Regular"/>
              </a:rPr>
              <a:t> </a:t>
            </a:r>
            <a:r>
              <a:rPr lang="ko-KR" altLang="en-US" b="0" i="0">
                <a:solidFill>
                  <a:srgbClr val="FFFFFF"/>
                </a:solidFill>
                <a:effectLst/>
                <a:latin typeface=".AppleSDGothicNeoI-Regular"/>
              </a:rPr>
              <a:t>이름을</a:t>
            </a:r>
            <a:r>
              <a:rPr lang="ko-KR" altLang="en-US" b="0" i="0">
                <a:solidFill>
                  <a:srgbClr val="FFFFFF"/>
                </a:solidFill>
                <a:effectLst/>
                <a:latin typeface=".SFUI-Regular"/>
              </a:rPr>
              <a:t> </a:t>
            </a:r>
            <a:r>
              <a:rPr lang="ko-KR" altLang="en-US" b="0" i="0">
                <a:solidFill>
                  <a:srgbClr val="FFFFFF"/>
                </a:solidFill>
                <a:effectLst/>
                <a:latin typeface=".AppleSDGothicNeoI-Regular"/>
              </a:rPr>
              <a:t>해당</a:t>
            </a:r>
            <a:r>
              <a:rPr lang="ko-KR" altLang="en-US" b="0" i="0">
                <a:solidFill>
                  <a:srgbClr val="FFFFFF"/>
                </a:solidFill>
                <a:effectLst/>
                <a:latin typeface=".SFUI-Regular"/>
              </a:rPr>
              <a:t> </a:t>
            </a:r>
            <a:r>
              <a:rPr lang="ko-KR" altLang="en-US" b="0" i="0">
                <a:solidFill>
                  <a:srgbClr val="FFFFFF"/>
                </a:solidFill>
                <a:effectLst/>
                <a:latin typeface=".AppleSDGothicNeoI-Regular"/>
              </a:rPr>
              <a:t>구현체에</a:t>
            </a:r>
            <a:r>
              <a:rPr lang="ko-KR" altLang="en-US" b="0" i="0">
                <a:solidFill>
                  <a:srgbClr val="FFFFFF"/>
                </a:solidFill>
                <a:effectLst/>
                <a:latin typeface=".SFUI-Regular"/>
              </a:rPr>
              <a:t> </a:t>
            </a:r>
            <a:r>
              <a:rPr lang="ko-KR" altLang="en-US" b="0" i="0">
                <a:solidFill>
                  <a:srgbClr val="FFFFFF"/>
                </a:solidFill>
                <a:effectLst/>
                <a:latin typeface=".AppleSDGothicNeoI-Regular"/>
              </a:rPr>
              <a:t>매핑하는</a:t>
            </a:r>
            <a:r>
              <a:rPr lang="ko-KR" altLang="en-US" b="0" i="0">
                <a:solidFill>
                  <a:srgbClr val="FFFFFF"/>
                </a:solidFill>
                <a:effectLst/>
                <a:latin typeface=".SFUI-Regular"/>
              </a:rPr>
              <a:t> </a:t>
            </a:r>
            <a:r>
              <a:rPr lang="ko-KR" altLang="en-US" b="0" i="0">
                <a:solidFill>
                  <a:srgbClr val="FFFFFF"/>
                </a:solidFill>
                <a:effectLst/>
                <a:latin typeface=".AppleSDGothicNeoI-Regular"/>
              </a:rPr>
              <a:t>레지스트리 선언</a:t>
            </a:r>
            <a:r>
              <a:rPr lang="en-US" altLang="ko-KR" b="0" i="0">
                <a:solidFill>
                  <a:srgbClr val="FFFFFF"/>
                </a:solidFill>
                <a:effectLst/>
                <a:latin typeface=".SFUI-Regular"/>
              </a:rPr>
              <a:t>.</a:t>
            </a:r>
            <a:endParaRPr lang="ko-KR" altLang="en-US">
              <a:solidFill>
                <a:srgbClr val="FFFFFF"/>
              </a:solidFill>
              <a:effectLst/>
              <a:latin typeface=".Apple SD Gothic NeoI"/>
            </a:endParaRPr>
          </a:p>
          <a:p>
            <a:endParaRPr lang="ko-KR" altLang="en-US"/>
          </a:p>
          <a:p>
            <a:r>
              <a:rPr lang="en-US"/>
              <a:t>Create an InterpreterBuilder</a:t>
            </a:r>
          </a:p>
          <a:p>
            <a:pPr marL="0" marR="0" lvl="0" indent="0" defTabSz="410845" eaLnBrk="1" fontAlgn="auto" latinLnBrk="0" hangingPunct="1">
              <a:lnSpc>
                <a:spcPct val="100000"/>
              </a:lnSpc>
              <a:spcBef>
                <a:spcPts val="0"/>
              </a:spcBef>
              <a:spcAft>
                <a:spcPts val="0"/>
              </a:spcAft>
              <a:buClrTx/>
              <a:buSzTx/>
              <a:buFontTx/>
              <a:buNone/>
              <a:tabLst/>
              <a:defRPr/>
            </a:pPr>
            <a:r>
              <a:rPr lang="ko-KR" altLang="en-US" b="0" i="0">
                <a:solidFill>
                  <a:srgbClr val="FFFFFF"/>
                </a:solidFill>
                <a:effectLst/>
                <a:latin typeface=".AppleSDGothicNeoI-Regular"/>
              </a:rPr>
              <a:t>빌더</a:t>
            </a:r>
            <a:r>
              <a:rPr lang="ko-KR" altLang="en-US" b="0" i="0">
                <a:solidFill>
                  <a:srgbClr val="FFFFFF"/>
                </a:solidFill>
                <a:effectLst/>
                <a:latin typeface=".SFUI-Regular"/>
              </a:rPr>
              <a:t> </a:t>
            </a:r>
            <a:r>
              <a:rPr lang="ko-KR" altLang="en-US" b="0" i="0">
                <a:solidFill>
                  <a:srgbClr val="FFFFFF"/>
                </a:solidFill>
                <a:effectLst/>
                <a:latin typeface=".AppleSDGothicNeoI-Regular"/>
              </a:rPr>
              <a:t>패턴을</a:t>
            </a:r>
            <a:r>
              <a:rPr lang="ko-KR" altLang="en-US" b="0" i="0">
                <a:solidFill>
                  <a:srgbClr val="FFFFFF"/>
                </a:solidFill>
                <a:effectLst/>
                <a:latin typeface=".SFUI-Regular"/>
              </a:rPr>
              <a:t> </a:t>
            </a:r>
            <a:r>
              <a:rPr lang="ko-KR" altLang="en-US" b="0" i="0">
                <a:solidFill>
                  <a:srgbClr val="FFFFFF"/>
                </a:solidFill>
                <a:effectLst/>
                <a:latin typeface=".AppleSDGothicNeoI-Regular"/>
              </a:rPr>
              <a:t>사용하여</a:t>
            </a:r>
            <a:r>
              <a:rPr lang="ko-KR" altLang="en-US" b="0" i="0">
                <a:solidFill>
                  <a:srgbClr val="FFFFFF"/>
                </a:solidFill>
                <a:effectLst/>
                <a:latin typeface=".SFUI-Regular"/>
              </a:rPr>
              <a:t> </a:t>
            </a:r>
            <a:r>
              <a:rPr lang="ko-KR" altLang="en-US" b="0" i="0">
                <a:solidFill>
                  <a:srgbClr val="FFFFFF"/>
                </a:solidFill>
                <a:effectLst/>
                <a:latin typeface=".AppleSDGothicNeoI-Regular"/>
              </a:rPr>
              <a:t>인터프리터</a:t>
            </a:r>
            <a:r>
              <a:rPr lang="ko-KR" altLang="en-US" b="0" i="0">
                <a:solidFill>
                  <a:srgbClr val="FFFFFF"/>
                </a:solidFill>
                <a:effectLst/>
                <a:latin typeface=".SFUI-Regular"/>
              </a:rPr>
              <a:t> </a:t>
            </a:r>
            <a:r>
              <a:rPr lang="ko-KR" altLang="en-US" b="0" i="0">
                <a:solidFill>
                  <a:srgbClr val="FFFFFF"/>
                </a:solidFill>
                <a:effectLst/>
                <a:latin typeface=".AppleSDGothicNeoI-Regular"/>
              </a:rPr>
              <a:t>인스턴스를</a:t>
            </a:r>
            <a:r>
              <a:rPr lang="ko-KR" altLang="en-US" b="0" i="0">
                <a:solidFill>
                  <a:srgbClr val="FFFFFF"/>
                </a:solidFill>
                <a:effectLst/>
                <a:latin typeface=".SFUI-Regular"/>
              </a:rPr>
              <a:t> </a:t>
            </a:r>
            <a:r>
              <a:rPr lang="ko-KR" altLang="en-US" b="0" i="0">
                <a:solidFill>
                  <a:srgbClr val="FFFFFF"/>
                </a:solidFill>
                <a:effectLst/>
                <a:latin typeface=".AppleSDGothicNeoI-Regular"/>
              </a:rPr>
              <a:t>생성하는</a:t>
            </a:r>
            <a:r>
              <a:rPr lang="ko-KR" altLang="en-US" b="0" i="0">
                <a:solidFill>
                  <a:srgbClr val="FFFFFF"/>
                </a:solidFill>
                <a:effectLst/>
                <a:latin typeface=".SFUI-Regular"/>
              </a:rPr>
              <a:t> </a:t>
            </a:r>
            <a:r>
              <a:rPr lang="ko-KR" altLang="en-US" b="0" i="0">
                <a:solidFill>
                  <a:srgbClr val="FFFFFF"/>
                </a:solidFill>
                <a:effectLst/>
                <a:latin typeface=".AppleSDGothicNeoI-Regular"/>
              </a:rPr>
              <a:t>객체</a:t>
            </a:r>
            <a:endParaRPr lang="ko-KR" altLang="en-US">
              <a:solidFill>
                <a:srgbClr val="FFFFFF"/>
              </a:solidFill>
              <a:effectLst/>
              <a:latin typeface=".Apple SD Gothic NeoI"/>
            </a:endParaRPr>
          </a:p>
          <a:p>
            <a:endParaRPr lang="en-US" b="1"/>
          </a:p>
          <a:p>
            <a:r>
              <a:rPr lang="ko-KR" altLang="en-US" b="0"/>
              <a:t>성공 시</a:t>
            </a:r>
            <a:r>
              <a:rPr lang="en-US" altLang="ko-KR" b="0"/>
              <a:t>, </a:t>
            </a:r>
            <a:r>
              <a:rPr lang="ko-KR" altLang="en-US" b="0"/>
              <a:t>인터프리터는 유효한 인터프리터 객체를 가리킵니다</a:t>
            </a:r>
            <a:r>
              <a:rPr lang="en-US" altLang="ko-KR" b="0"/>
              <a:t>.</a:t>
            </a:r>
          </a:p>
          <a:p>
            <a:r>
              <a:rPr lang="ko-KR" altLang="en-US" b="0"/>
              <a:t>인터프리터 빌더는 모델 유효성 검사를 수행하고</a:t>
            </a:r>
            <a:r>
              <a:rPr lang="en-US" altLang="ko-KR" b="0"/>
              <a:t>, </a:t>
            </a:r>
            <a:r>
              <a:rPr lang="ko-KR" altLang="en-US" b="0"/>
              <a:t>모델 내 연산자를 해결하며</a:t>
            </a:r>
            <a:r>
              <a:rPr lang="en-US" altLang="ko-KR" b="0"/>
              <a:t>, </a:t>
            </a:r>
            <a:r>
              <a:rPr lang="ko-KR" altLang="en-US" b="0"/>
              <a:t>인터프리터에 필요한 내부 객체를 인스턴스화합니다</a:t>
            </a:r>
            <a:r>
              <a:rPr lang="en-US" altLang="ko-KR" b="0"/>
              <a:t>.</a:t>
            </a:r>
            <a:endParaRPr lang="en-US" b="0"/>
          </a:p>
        </p:txBody>
      </p:sp>
    </p:spTree>
    <p:extLst>
      <p:ext uri="{BB962C8B-B14F-4D97-AF65-F5344CB8AC3E}">
        <p14:creationId xmlns:p14="http://schemas.microsoft.com/office/powerpoint/2010/main" val="3314339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86463-2589-FDED-0634-98F16FDDC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035D75-60A9-8409-4ACC-DC97EB3387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7263C9-2BB9-6EE5-7D68-B2F458BE41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5141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B087C-ACEE-16D8-CF38-490664635A3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D0357DC-6874-BBC9-B5DB-8BFAC957A7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DAC31B-65A6-6F22-449B-B83A15BF6498}"/>
              </a:ext>
            </a:extLst>
          </p:cNvPr>
          <p:cNvSpPr>
            <a:spLocks noGrp="1"/>
          </p:cNvSpPr>
          <p:nvPr>
            <p:ph type="body" idx="1"/>
          </p:nvPr>
        </p:nvSpPr>
        <p:spPr/>
        <p:txBody>
          <a:bodyPr/>
          <a:lstStyle/>
          <a:p>
            <a:r>
              <a:rPr lang="en-US"/>
              <a:t>Allocate memory for mutable tensors</a:t>
            </a:r>
          </a:p>
          <a:p>
            <a:endParaRPr lang="en-US"/>
          </a:p>
          <a:p>
            <a:r>
              <a:rPr lang="en-US"/>
              <a:t>Tensors that store input data, intermediate values and final results during inference</a:t>
            </a:r>
          </a:p>
        </p:txBody>
      </p:sp>
    </p:spTree>
    <p:extLst>
      <p:ext uri="{BB962C8B-B14F-4D97-AF65-F5344CB8AC3E}">
        <p14:creationId xmlns:p14="http://schemas.microsoft.com/office/powerpoint/2010/main" val="2399220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3F181-5E29-AD3E-DB2D-1AB70E76A4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6BFAB2-B9C8-3E8E-B582-E15068B2D1E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300E0A8-D6B2-DAD2-6F66-C4A3C77FD9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03501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28630-C31A-0D68-E5B2-D61CE4C124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4FFA3B-3707-6287-C302-468CC24A3C6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A8C8DE-F253-AF11-3114-4B36EEB54C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887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Tree>
    <p:extLst>
      <p:ext uri="{BB962C8B-B14F-4D97-AF65-F5344CB8AC3E}">
        <p14:creationId xmlns:p14="http://schemas.microsoft.com/office/powerpoint/2010/main" val="2601909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88929-62F5-DD71-5CCA-BFC35D4AC9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925AB8-FD32-26C2-9660-F541B0ACF20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52D77B-A606-2AC1-9FBD-6CE22210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733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A1579-0D9D-ED04-5E5F-0076891FCDC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E8A14A-E4C9-DF6F-2BF2-7A44F83B3C0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533556-9E3E-08F0-B0FE-3203FD3C27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3826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8BA11-08F9-B6C3-E4B3-95577B2ADE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49D05C-7D6B-4731-169A-2318D546A7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7E89E9A-8ABE-CCDF-5989-3008252E0C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2508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0FF34-7449-5229-454E-4A41B99B3B7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67EB44C-AE1E-42C7-8407-035E5EA553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BDF01DB-E16D-2CFD-3CB9-5E195B0D29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0244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1F5ED-9A8A-BD02-8F0F-8F88D2C83C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3FAB-9D57-D86E-729D-2318133694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435748-1A2C-EBA6-4D6C-80F140DC2D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0142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7224-A76D-CC0E-7071-3F6AA89ED2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27B6993-D09C-51DE-13DA-56E7E429D0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57D9A74-7C7F-D786-1CB7-522512701F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9788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568C-7B72-C7C2-1BC7-F51E4B56C2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B5CE02C-AC41-DB4A-D18C-89049D9CF0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3C8D3-737E-5277-96A5-68C58B865B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075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9CD61-011F-C4E0-7A1D-2CDDC01F79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2229D39-934D-2400-2937-93A6754C2A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DB4F38B-0C3D-939F-FBC3-5B61551D1D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204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0074-36EC-2430-D2EA-B39DB46AEED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174601-281E-8662-83DB-5F2B2B8EE7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278C9D-6816-1C1A-B54D-9F49114E2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97202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86274-3B20-379A-F6FB-291529D74C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1E47AE-2444-4BF7-D62A-CA8B000F44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A8380D-9C89-A14D-E9B5-090C96584F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480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4F37C-6C72-BFB1-7006-4AF67DBC62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9CBC46-DAF1-3F5D-775A-FB6E6C1D90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D07FB9-B690-E679-3C8C-FE42629889FD}"/>
              </a:ext>
            </a:extLst>
          </p:cNvPr>
          <p:cNvSpPr>
            <a:spLocks noGrp="1"/>
          </p:cNvSpPr>
          <p:nvPr>
            <p:ph type="body" idx="1"/>
          </p:nvPr>
        </p:nvSpPr>
        <p:spPr/>
        <p:txBody>
          <a:bodyPr/>
          <a:lstStyle/>
          <a:p>
            <a:r>
              <a:rPr lang="en-US" altLang="ko-KR"/>
              <a:t>2017</a:t>
            </a:r>
            <a:r>
              <a:rPr lang="ko-KR" altLang="en-US"/>
              <a:t>년 구글의 </a:t>
            </a:r>
            <a:r>
              <a:rPr lang="en-US" altLang="ko-KR"/>
              <a:t>All you need is attention </a:t>
            </a:r>
            <a:r>
              <a:rPr lang="ko-KR" altLang="en-US"/>
              <a:t>논문 </a:t>
            </a:r>
            <a:r>
              <a:rPr lang="en-US" altLang="ko-KR"/>
              <a:t>=&gt;</a:t>
            </a:r>
            <a:r>
              <a:rPr lang="ko-KR" altLang="en-US"/>
              <a:t> 트랜스포머 시대</a:t>
            </a:r>
            <a:endParaRPr lang="en-US" altLang="ko-KR"/>
          </a:p>
          <a:p>
            <a:r>
              <a:rPr lang="ko-KR" altLang="en-US"/>
              <a:t>처음엔 </a:t>
            </a:r>
            <a:r>
              <a:rPr lang="en-US" altLang="ko-KR"/>
              <a:t>Language model</a:t>
            </a:r>
            <a:r>
              <a:rPr lang="ko-KR" altLang="en-US" err="1"/>
              <a:t>에</a:t>
            </a:r>
            <a:r>
              <a:rPr lang="ko-KR" altLang="en-US"/>
              <a:t> 사용</a:t>
            </a:r>
            <a:r>
              <a:rPr lang="en-US" altLang="ko-KR"/>
              <a:t>,</a:t>
            </a:r>
            <a:r>
              <a:rPr lang="ko-KR" altLang="en-US"/>
              <a:t> 지금은 거의 모든 종류의 </a:t>
            </a:r>
            <a:r>
              <a:rPr lang="en-US" altLang="ko-KR"/>
              <a:t>AI</a:t>
            </a:r>
            <a:r>
              <a:rPr lang="ko-KR" altLang="en-US"/>
              <a:t> 모델의 뼈대로 사용됨</a:t>
            </a:r>
            <a:r>
              <a:rPr lang="en-US" altLang="ko-KR"/>
              <a:t>.</a:t>
            </a:r>
          </a:p>
          <a:p>
            <a:r>
              <a:rPr lang="ko-KR" altLang="en-US"/>
              <a:t>특징 </a:t>
            </a:r>
            <a:r>
              <a:rPr lang="en-US" altLang="ko-KR"/>
              <a:t>=&gt;</a:t>
            </a:r>
            <a:r>
              <a:rPr lang="ko-KR" altLang="en-US"/>
              <a:t> 모델이 커질수록 정확도와 성능이 좋아짐</a:t>
            </a:r>
            <a:r>
              <a:rPr lang="en-US" altLang="ko-KR"/>
              <a:t>.</a:t>
            </a:r>
            <a:r>
              <a:rPr lang="ko-KR" altLang="en-US"/>
              <a:t> </a:t>
            </a:r>
            <a:r>
              <a:rPr lang="en-US" altLang="ko-KR"/>
              <a:t>=&gt;</a:t>
            </a:r>
            <a:r>
              <a:rPr lang="ko-KR" altLang="en-US"/>
              <a:t> 고성능</a:t>
            </a:r>
            <a:r>
              <a:rPr lang="en-US" altLang="ko-KR"/>
              <a:t>,</a:t>
            </a:r>
            <a:r>
              <a:rPr lang="ko-KR" altLang="en-US"/>
              <a:t> 많은 에너지 필요</a:t>
            </a:r>
            <a:endParaRPr lang="en-US"/>
          </a:p>
        </p:txBody>
      </p:sp>
    </p:spTree>
    <p:extLst>
      <p:ext uri="{BB962C8B-B14F-4D97-AF65-F5344CB8AC3E}">
        <p14:creationId xmlns:p14="http://schemas.microsoft.com/office/powerpoint/2010/main" val="992618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0CF0C-C87B-8CDC-F8ED-8508D6CF1E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9D9A4B4-D30B-88B8-9FBE-4231B2E345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795CB9-A47F-C42C-90E0-8A98C52627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7478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A8A14-8B42-B252-9D67-0A205AC4A5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A27DE49-B424-8CCB-4F3B-228CE9BCB96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B8BFB-2004-A0B7-2AAB-D381413E5A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579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BD708-56E3-E5C0-C1CE-955637EC65F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1B429F-E88C-CF4E-140C-5A7D6AFB3B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6F08663-95CF-1829-9524-39847C8955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4338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E8B50-92E5-44A4-F67E-C708A8AFA89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4DCC5-D9FD-028A-0334-DD141B82296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C01B7E5-3A4F-0338-6A0F-9C9E622B5C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0949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321FC-A604-9372-2962-000A12826E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17C60E-611A-30DC-7083-906FE83093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45383C9-AAB2-EC60-029B-A7C778F0AC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227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8B379-9D5E-6090-1899-426A68B4F6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4F29EB-1E07-254A-09C3-6EFA9E9F527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86D1DF3-C59F-3527-D93D-6AC3BA6C2186}"/>
              </a:ext>
            </a:extLst>
          </p:cNvPr>
          <p:cNvSpPr>
            <a:spLocks noGrp="1"/>
          </p:cNvSpPr>
          <p:nvPr>
            <p:ph type="body" idx="1"/>
          </p:nvPr>
        </p:nvSpPr>
        <p:spPr/>
        <p:txBody>
          <a:bodyPr/>
          <a:lstStyle/>
          <a:p>
            <a:pPr marL="0" marR="0" lvl="0" indent="0" defTabSz="410845" eaLnBrk="1" fontAlgn="auto" latinLnBrk="0" hangingPunct="1">
              <a:lnSpc>
                <a:spcPct val="100000"/>
              </a:lnSpc>
              <a:spcBef>
                <a:spcPts val="0"/>
              </a:spcBef>
              <a:spcAft>
                <a:spcPts val="0"/>
              </a:spcAft>
              <a:buClrTx/>
              <a:buSzTx/>
              <a:buFontTx/>
              <a:buNone/>
              <a:tabLst/>
              <a:defRPr/>
            </a:pPr>
            <a:r>
              <a:rPr lang="en-US" altLang="ko-KR" sz="1130" b="0" i="0" u="none" strike="noStrike" err="1">
                <a:effectLst/>
                <a:latin typeface="Lucida Grande"/>
                <a:ea typeface="Lucida Grande"/>
                <a:cs typeface="Lucida Grande"/>
                <a:sym typeface="Lucida Grande"/>
              </a:rPr>
              <a:t>Chatgpt</a:t>
            </a:r>
            <a:r>
              <a:rPr lang="en-US" altLang="ko-KR" sz="1130" b="0" i="0" u="none" strike="noStrike">
                <a:effectLst/>
                <a:latin typeface="Lucida Grande"/>
                <a:ea typeface="Lucida Grande"/>
                <a:cs typeface="Lucida Grande"/>
                <a:sym typeface="Lucida Grande"/>
              </a:rPr>
              <a:t>, </a:t>
            </a:r>
            <a:r>
              <a:rPr lang="en-US" altLang="ko-KR" sz="1130" b="0" i="0" u="none" strike="noStrike" err="1">
                <a:effectLst/>
                <a:latin typeface="Lucida Grande"/>
                <a:ea typeface="Lucida Grande"/>
                <a:cs typeface="Lucida Grande"/>
                <a:sym typeface="Lucida Grande"/>
              </a:rPr>
              <a:t>gemini</a:t>
            </a:r>
            <a:r>
              <a:rPr lang="en-US" altLang="ko-KR" sz="1130" b="0" i="0" u="none" strike="noStrike">
                <a:effectLst/>
                <a:latin typeface="Lucida Grande"/>
                <a:ea typeface="Lucida Grande"/>
                <a:cs typeface="Lucida Grande"/>
                <a:sym typeface="Lucida Grande"/>
              </a:rPr>
              <a:t> </a:t>
            </a:r>
            <a:r>
              <a:rPr lang="ko-KR" altLang="en-US" sz="1130" b="0" i="0" u="none" strike="noStrike">
                <a:effectLst/>
                <a:latin typeface="Lucida Grande"/>
                <a:ea typeface="Lucida Grande"/>
                <a:cs typeface="Lucida Grande"/>
                <a:sym typeface="Lucida Grande"/>
              </a:rPr>
              <a:t>등 빅테크 기업의 서비스는 모두 </a:t>
            </a:r>
            <a:r>
              <a:rPr lang="en-US" altLang="ko-KR" sz="1130" b="0" i="0" u="none" strike="noStrike">
                <a:effectLst/>
                <a:latin typeface="Lucida Grande"/>
                <a:ea typeface="Lucida Grande"/>
                <a:cs typeface="Lucida Grande"/>
                <a:sym typeface="Lucida Grande"/>
              </a:rPr>
              <a:t>Cloud AI</a:t>
            </a:r>
            <a:r>
              <a:rPr lang="ko-KR" altLang="en-US" sz="1130" b="0" i="0" u="none" strike="noStrike" err="1">
                <a:effectLst/>
                <a:latin typeface="Lucida Grande"/>
                <a:ea typeface="Lucida Grande"/>
                <a:cs typeface="Lucida Grande"/>
                <a:sym typeface="Lucida Grande"/>
              </a:rPr>
              <a:t>를</a:t>
            </a:r>
            <a:r>
              <a:rPr lang="ko-KR" altLang="en-US" sz="1130" b="0" i="0" u="none" strike="noStrike">
                <a:effectLst/>
                <a:latin typeface="Lucida Grande"/>
                <a:ea typeface="Lucida Grande"/>
                <a:cs typeface="Lucida Grande"/>
                <a:sym typeface="Lucida Grande"/>
              </a:rPr>
              <a:t> 활용한 어플리케이션</a:t>
            </a:r>
            <a:r>
              <a:rPr lang="en-US" altLang="ko-KR" sz="1130" b="0" i="0" u="none" strike="noStrike">
                <a:effectLst/>
                <a:latin typeface="Lucida Grande"/>
                <a:ea typeface="Lucida Grande"/>
                <a:cs typeface="Lucida Grande"/>
                <a:sym typeface="Lucida Grande"/>
              </a:rPr>
              <a:t>.</a:t>
            </a:r>
          </a:p>
          <a:p>
            <a:pPr marL="0" marR="0" lvl="0" indent="0" defTabSz="410845" eaLnBrk="1" fontAlgn="auto" latinLnBrk="0" hangingPunct="1">
              <a:lnSpc>
                <a:spcPct val="100000"/>
              </a:lnSpc>
              <a:spcBef>
                <a:spcPts val="0"/>
              </a:spcBef>
              <a:spcAft>
                <a:spcPts val="0"/>
              </a:spcAft>
              <a:buClrTx/>
              <a:buSzTx/>
              <a:buFontTx/>
              <a:buNone/>
              <a:tabLst/>
              <a:defRPr/>
            </a:pPr>
            <a:r>
              <a:rPr lang="ko-KR" altLang="en-US" sz="1130" b="0" i="0" u="none" strike="noStrike">
                <a:effectLst/>
                <a:latin typeface="Lucida Grande"/>
                <a:ea typeface="Lucida Grande"/>
                <a:cs typeface="Lucida Grande"/>
                <a:sym typeface="Lucida Grande"/>
              </a:rPr>
              <a:t>클라우드 </a:t>
            </a:r>
            <a:r>
              <a:rPr lang="en" altLang="ko-KR" sz="1130" b="0" i="0" u="none" strike="noStrike">
                <a:effectLst/>
                <a:latin typeface="Lucida Grande"/>
                <a:ea typeface="Lucida Grande"/>
                <a:cs typeface="Lucida Grande"/>
                <a:sym typeface="Lucida Grande"/>
              </a:rPr>
              <a:t>AI</a:t>
            </a:r>
            <a:r>
              <a:rPr lang="ko-KR" altLang="en-US" sz="1130" b="0" i="0" u="none" strike="noStrike">
                <a:effectLst/>
                <a:latin typeface="Lucida Grande"/>
                <a:ea typeface="Lucida Grande"/>
                <a:cs typeface="Lucida Grande"/>
                <a:sym typeface="Lucida Grande"/>
              </a:rPr>
              <a:t>의 단점</a:t>
            </a:r>
            <a:r>
              <a:rPr lang="en-US" altLang="ko-KR" sz="1130" b="0" i="0" u="none" strike="noStrike">
                <a:effectLst/>
                <a:latin typeface="Lucida Grande"/>
                <a:ea typeface="Lucida Grande"/>
                <a:cs typeface="Lucida Grande"/>
                <a:sym typeface="Lucida Grande"/>
              </a:rPr>
              <a:t>, </a:t>
            </a:r>
            <a:r>
              <a:rPr lang="ko-KR" altLang="en-US" sz="1130" b="0" i="0" u="none" strike="noStrike">
                <a:effectLst/>
                <a:latin typeface="Lucida Grande"/>
                <a:ea typeface="Lucida Grande"/>
                <a:cs typeface="Lucida Grande"/>
                <a:sym typeface="Lucida Grande"/>
              </a:rPr>
              <a:t>특히 </a:t>
            </a:r>
            <a:r>
              <a:rPr lang="ko-KR" altLang="en-US" sz="1130" b="1" i="0" u="none" strike="noStrike">
                <a:effectLst/>
                <a:latin typeface="Lucida Grande"/>
                <a:ea typeface="Lucida Grande"/>
                <a:cs typeface="Lucida Grande"/>
                <a:sym typeface="Lucida Grande"/>
              </a:rPr>
              <a:t>네트워크 지연</a:t>
            </a:r>
            <a:r>
              <a:rPr lang="ko-KR" altLang="en-US" sz="1130" b="0" i="0" u="none" strike="noStrike">
                <a:effectLst/>
                <a:latin typeface="Lucida Grande"/>
                <a:ea typeface="Lucida Grande"/>
                <a:cs typeface="Lucida Grande"/>
                <a:sym typeface="Lucida Grande"/>
              </a:rPr>
              <a:t>과 </a:t>
            </a:r>
            <a:r>
              <a:rPr lang="ko-KR" altLang="en-US" sz="1130" b="1" i="0" u="none" strike="noStrike">
                <a:effectLst/>
                <a:latin typeface="Lucida Grande"/>
                <a:ea typeface="Lucida Grande"/>
                <a:cs typeface="Lucida Grande"/>
                <a:sym typeface="Lucida Grande"/>
              </a:rPr>
              <a:t>데이터 보안</a:t>
            </a:r>
            <a:r>
              <a:rPr lang="ko-KR" altLang="en-US" sz="1130" b="0" i="0" u="none" strike="noStrike">
                <a:effectLst/>
                <a:latin typeface="Lucida Grande"/>
                <a:ea typeface="Lucida Grande"/>
                <a:cs typeface="Lucida Grande"/>
                <a:sym typeface="Lucida Grande"/>
              </a:rPr>
              <a:t> 문제가 </a:t>
            </a:r>
            <a:r>
              <a:rPr lang="en" altLang="ko-KR" sz="1130" b="0" i="0" u="none" strike="noStrike">
                <a:effectLst/>
                <a:latin typeface="Lucida Grande"/>
                <a:ea typeface="Lucida Grande"/>
                <a:cs typeface="Lucida Grande"/>
                <a:sym typeface="Lucida Grande"/>
              </a:rPr>
              <a:t>On-Device AI</a:t>
            </a:r>
            <a:r>
              <a:rPr lang="ko-KR" altLang="en-US" sz="1130" b="0" i="0" u="none" strike="noStrike">
                <a:effectLst/>
                <a:latin typeface="Lucida Grande"/>
                <a:ea typeface="Lucida Grande"/>
                <a:cs typeface="Lucida Grande"/>
                <a:sym typeface="Lucida Grande"/>
              </a:rPr>
              <a:t>로의 전환을 촉발</a:t>
            </a:r>
            <a:endParaRPr lang="en-US" altLang="ko-KR" sz="1130" b="0" i="0" u="none" strike="noStrike">
              <a:effectLst/>
              <a:latin typeface="Lucida Grande"/>
              <a:ea typeface="Lucida Grande"/>
              <a:cs typeface="Lucida Grande"/>
              <a:sym typeface="Lucida Grande"/>
            </a:endParaRPr>
          </a:p>
          <a:p>
            <a:pPr marL="0" marR="0" lvl="0" indent="0" defTabSz="410845" eaLnBrk="1" fontAlgn="auto" latinLnBrk="0" hangingPunct="1">
              <a:lnSpc>
                <a:spcPct val="100000"/>
              </a:lnSpc>
              <a:spcBef>
                <a:spcPts val="0"/>
              </a:spcBef>
              <a:spcAft>
                <a:spcPts val="0"/>
              </a:spcAft>
              <a:buClrTx/>
              <a:buSzTx/>
              <a:buFontTx/>
              <a:buNone/>
              <a:tabLst/>
              <a:defRPr/>
            </a:pPr>
            <a:r>
              <a:rPr lang="en-US" altLang="ko-KR" sz="1130" b="0" i="0" u="none" strike="noStrike">
                <a:effectLst/>
                <a:latin typeface="Lucida Grande"/>
                <a:cs typeface="Lucida Grande"/>
                <a:sym typeface="Lucida Grande"/>
              </a:rPr>
              <a:t>AWS US-EAST-1 </a:t>
            </a:r>
            <a:r>
              <a:rPr lang="ko-KR" altLang="en-US" sz="1130" b="0" i="0" u="none" strike="noStrike" err="1">
                <a:effectLst/>
                <a:latin typeface="Lucida Grande"/>
                <a:cs typeface="Lucida Grande"/>
                <a:sym typeface="Lucida Grande"/>
              </a:rPr>
              <a:t>리전</a:t>
            </a:r>
            <a:r>
              <a:rPr lang="ko-KR" altLang="en-US" sz="1130" b="0" i="0" u="none" strike="noStrike">
                <a:effectLst/>
                <a:latin typeface="Lucida Grande"/>
                <a:cs typeface="Lucida Grande"/>
                <a:sym typeface="Lucida Grande"/>
              </a:rPr>
              <a:t> 장애 사태</a:t>
            </a:r>
            <a:endParaRPr lang="en-US" altLang="ko-KR"/>
          </a:p>
        </p:txBody>
      </p:sp>
    </p:spTree>
    <p:extLst>
      <p:ext uri="{BB962C8B-B14F-4D97-AF65-F5344CB8AC3E}">
        <p14:creationId xmlns:p14="http://schemas.microsoft.com/office/powerpoint/2010/main" val="35991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EC403-0DFF-E920-AEC6-A9926BC4D56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1B818FF-27E0-7610-1A8E-C60DFB013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AE31BAE-9BD9-1D6F-9D66-F46C3DD9600F}"/>
              </a:ext>
            </a:extLst>
          </p:cNvPr>
          <p:cNvSpPr>
            <a:spLocks noGrp="1"/>
          </p:cNvSpPr>
          <p:nvPr>
            <p:ph type="body" idx="1"/>
          </p:nvPr>
        </p:nvSpPr>
        <p:spPr/>
        <p:txBody>
          <a:bodyPr/>
          <a:lstStyle/>
          <a:p>
            <a:r>
              <a:rPr lang="ko-KR" altLang="en-US" sz="1130" b="0" i="0" u="none" strike="noStrike">
                <a:effectLst/>
                <a:latin typeface="Lucida Grande"/>
                <a:ea typeface="Lucida Grande"/>
                <a:cs typeface="Lucida Grande"/>
                <a:sym typeface="Lucida Grande"/>
              </a:rPr>
              <a:t>클라우드 </a:t>
            </a:r>
            <a:r>
              <a:rPr lang="en" altLang="ko-KR" sz="1130" b="0" i="0" u="none" strike="noStrike">
                <a:effectLst/>
                <a:latin typeface="Lucida Grande"/>
                <a:ea typeface="Lucida Grande"/>
                <a:cs typeface="Lucida Grande"/>
                <a:sym typeface="Lucida Grande"/>
              </a:rPr>
              <a:t>AI</a:t>
            </a:r>
            <a:r>
              <a:rPr lang="ko-KR" altLang="en-US" sz="1130" b="0" i="0" u="none" strike="noStrike">
                <a:effectLst/>
                <a:latin typeface="Lucida Grande"/>
                <a:ea typeface="Lucida Grande"/>
                <a:cs typeface="Lucida Grande"/>
                <a:sym typeface="Lucida Grande"/>
              </a:rPr>
              <a:t>의 단점</a:t>
            </a:r>
            <a:r>
              <a:rPr lang="en-US" altLang="ko-KR" sz="1130" b="0" i="0" u="none" strike="noStrike">
                <a:effectLst/>
                <a:latin typeface="Lucida Grande"/>
                <a:ea typeface="Lucida Grande"/>
                <a:cs typeface="Lucida Grande"/>
                <a:sym typeface="Lucida Grande"/>
              </a:rPr>
              <a:t>, </a:t>
            </a:r>
            <a:r>
              <a:rPr lang="ko-KR" altLang="en-US" sz="1130" b="0" i="0" u="none" strike="noStrike">
                <a:effectLst/>
                <a:latin typeface="Lucida Grande"/>
                <a:ea typeface="Lucida Grande"/>
                <a:cs typeface="Lucida Grande"/>
                <a:sym typeface="Lucida Grande"/>
              </a:rPr>
              <a:t>특히 </a:t>
            </a:r>
            <a:r>
              <a:rPr lang="ko-KR" altLang="en-US" sz="1130" b="1" i="0" u="none" strike="noStrike">
                <a:effectLst/>
                <a:latin typeface="Lucida Grande"/>
                <a:ea typeface="Lucida Grande"/>
                <a:cs typeface="Lucida Grande"/>
                <a:sym typeface="Lucida Grande"/>
              </a:rPr>
              <a:t>네트워크 지연</a:t>
            </a:r>
            <a:r>
              <a:rPr lang="ko-KR" altLang="en-US" sz="1130" b="0" i="0" u="none" strike="noStrike">
                <a:effectLst/>
                <a:latin typeface="Lucida Grande"/>
                <a:ea typeface="Lucida Grande"/>
                <a:cs typeface="Lucida Grande"/>
                <a:sym typeface="Lucida Grande"/>
              </a:rPr>
              <a:t>과 </a:t>
            </a:r>
            <a:r>
              <a:rPr lang="ko-KR" altLang="en-US" sz="1130" b="1" i="0" u="none" strike="noStrike">
                <a:effectLst/>
                <a:latin typeface="Lucida Grande"/>
                <a:ea typeface="Lucida Grande"/>
                <a:cs typeface="Lucida Grande"/>
                <a:sym typeface="Lucida Grande"/>
              </a:rPr>
              <a:t>데이터 보안</a:t>
            </a:r>
            <a:r>
              <a:rPr lang="ko-KR" altLang="en-US" sz="1130" b="0" i="0" u="none" strike="noStrike">
                <a:effectLst/>
                <a:latin typeface="Lucida Grande"/>
                <a:ea typeface="Lucida Grande"/>
                <a:cs typeface="Lucida Grande"/>
                <a:sym typeface="Lucida Grande"/>
              </a:rPr>
              <a:t> 문제가 </a:t>
            </a:r>
            <a:r>
              <a:rPr lang="en" altLang="ko-KR" sz="1130" b="0" i="0" u="none" strike="noStrike">
                <a:effectLst/>
                <a:latin typeface="Lucida Grande"/>
                <a:ea typeface="Lucida Grande"/>
                <a:cs typeface="Lucida Grande"/>
                <a:sym typeface="Lucida Grande"/>
              </a:rPr>
              <a:t>On-Device AI</a:t>
            </a:r>
            <a:r>
              <a:rPr lang="ko-KR" altLang="en-US" sz="1130" b="0" i="0" u="none" strike="noStrike">
                <a:effectLst/>
                <a:latin typeface="Lucida Grande"/>
                <a:ea typeface="Lucida Grande"/>
                <a:cs typeface="Lucida Grande"/>
                <a:sym typeface="Lucida Grande"/>
              </a:rPr>
              <a:t>로의 전환을 촉발</a:t>
            </a:r>
            <a:endParaRPr lang="en-US"/>
          </a:p>
        </p:txBody>
      </p:sp>
    </p:spTree>
    <p:extLst>
      <p:ext uri="{BB962C8B-B14F-4D97-AF65-F5344CB8AC3E}">
        <p14:creationId xmlns:p14="http://schemas.microsoft.com/office/powerpoint/2010/main" val="412799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6EBB2-54D5-A773-61C0-366FF278D3A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837A3F-E333-D810-01EA-E4413CBE2FE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BC6356-E73B-5054-04ED-51F97C81387E}"/>
              </a:ext>
            </a:extLst>
          </p:cNvPr>
          <p:cNvSpPr>
            <a:spLocks noGrp="1"/>
          </p:cNvSpPr>
          <p:nvPr>
            <p:ph type="body" idx="1"/>
          </p:nvPr>
        </p:nvSpPr>
        <p:spPr/>
        <p:txBody>
          <a:bodyPr/>
          <a:lstStyle/>
          <a:p>
            <a:r>
              <a:rPr lang="ko-KR" altLang="en-US" sz="1130" b="0" i="0" u="none" strike="noStrike">
                <a:effectLst/>
                <a:latin typeface="Lucida Grande"/>
                <a:ea typeface="Lucida Grande"/>
                <a:cs typeface="Lucida Grande"/>
                <a:sym typeface="Lucida Grande"/>
              </a:rPr>
              <a:t>임베디드 환경에서 성능 최적화의 핵심은 양자화</a:t>
            </a:r>
            <a:r>
              <a:rPr lang="en-US" altLang="ko-KR" sz="1130" b="0" i="0" u="none" strike="noStrike">
                <a:effectLst/>
                <a:latin typeface="Lucida Grande"/>
                <a:ea typeface="Lucida Grande"/>
                <a:cs typeface="Lucida Grande"/>
                <a:sym typeface="Lucida Grande"/>
              </a:rPr>
              <a:t>(</a:t>
            </a:r>
            <a:r>
              <a:rPr lang="en" altLang="ko-KR" sz="1130" b="0" i="0" u="none" strike="noStrike">
                <a:effectLst/>
                <a:latin typeface="Lucida Grande"/>
                <a:ea typeface="Lucida Grande"/>
                <a:cs typeface="Lucida Grande"/>
                <a:sym typeface="Lucida Grande"/>
              </a:rPr>
              <a:t>Quantization)</a:t>
            </a:r>
            <a:r>
              <a:rPr lang="ko-KR" altLang="en-US" sz="1130" b="0" i="0" u="none" strike="noStrike">
                <a:effectLst/>
                <a:latin typeface="Lucida Grande"/>
                <a:ea typeface="Lucida Grande"/>
                <a:cs typeface="Lucida Grande"/>
                <a:sym typeface="Lucida Grande"/>
              </a:rPr>
              <a:t>입니다</a:t>
            </a:r>
            <a:r>
              <a:rPr lang="en-US" altLang="ko-KR" sz="1130" b="0" i="0" u="none" strike="noStrike">
                <a:effectLst/>
                <a:latin typeface="Lucida Grande"/>
                <a:ea typeface="Lucida Grande"/>
                <a:cs typeface="Lucida Grande"/>
                <a:sym typeface="Lucida Grande"/>
              </a:rPr>
              <a:t>.</a:t>
            </a:r>
          </a:p>
          <a:p>
            <a:r>
              <a:rPr lang="en" altLang="ko-KR" sz="1130" b="0" i="0" u="none" strike="noStrike">
                <a:effectLst/>
                <a:latin typeface="Lucida Grande"/>
                <a:ea typeface="Lucida Grande"/>
                <a:cs typeface="Lucida Grande"/>
                <a:sym typeface="Lucida Grande"/>
              </a:rPr>
              <a:t>On-Device </a:t>
            </a:r>
            <a:r>
              <a:rPr lang="ko-KR" altLang="en-US" sz="1130" b="0" i="0" u="none" strike="noStrike">
                <a:effectLst/>
                <a:latin typeface="Lucida Grande"/>
                <a:ea typeface="Lucida Grande"/>
                <a:cs typeface="Lucida Grande"/>
                <a:sym typeface="Lucida Grande"/>
              </a:rPr>
              <a:t>모델의 한계를 극복하는 가장 실질적인 방법임을 강조</a:t>
            </a:r>
            <a:r>
              <a:rPr lang="en-US" altLang="ko-KR" sz="1130" b="0" i="0" u="none" strike="noStrike">
                <a:effectLst/>
                <a:latin typeface="Lucida Grande"/>
                <a:ea typeface="Lucida Grande"/>
                <a:cs typeface="Lucida Grande"/>
                <a:sym typeface="Lucida Grande"/>
              </a:rPr>
              <a:t>.</a:t>
            </a:r>
          </a:p>
          <a:p>
            <a:r>
              <a:rPr lang="ko-KR" altLang="en-US" sz="1130" b="0" i="0" u="none" strike="noStrike">
                <a:effectLst/>
                <a:latin typeface="Lucida Grande"/>
                <a:ea typeface="Lucida Grande"/>
                <a:cs typeface="Lucida Grande"/>
                <a:sym typeface="Lucida Grande"/>
              </a:rPr>
              <a:t>모델의 가중치와 연산을 </a:t>
            </a:r>
            <a:r>
              <a:rPr lang="en-US" altLang="ko-KR" sz="1130" b="0" i="0" u="none" strike="noStrike">
                <a:effectLst/>
                <a:latin typeface="Lucida Grande"/>
                <a:ea typeface="Lucida Grande"/>
                <a:cs typeface="Lucida Grande"/>
                <a:sym typeface="Lucida Grande"/>
              </a:rPr>
              <a:t>32</a:t>
            </a:r>
            <a:r>
              <a:rPr lang="ko-KR" altLang="en-US" sz="1130" b="0" i="0" u="none" strike="noStrike">
                <a:effectLst/>
                <a:latin typeface="Lucida Grande"/>
                <a:ea typeface="Lucida Grande"/>
                <a:cs typeface="Lucida Grande"/>
                <a:sym typeface="Lucida Grande"/>
              </a:rPr>
              <a:t>비트에서 </a:t>
            </a:r>
            <a:r>
              <a:rPr lang="en-US" altLang="ko-KR" sz="1130" b="0" i="0" u="none" strike="noStrike">
                <a:effectLst/>
                <a:latin typeface="Lucida Grande"/>
                <a:ea typeface="Lucida Grande"/>
                <a:cs typeface="Lucida Grande"/>
                <a:sym typeface="Lucida Grande"/>
              </a:rPr>
              <a:t>8</a:t>
            </a:r>
            <a:r>
              <a:rPr lang="ko-KR" altLang="en-US" sz="1130" b="0" i="0" u="none" strike="noStrike">
                <a:effectLst/>
                <a:latin typeface="Lucida Grande"/>
                <a:ea typeface="Lucida Grande"/>
                <a:cs typeface="Lucida Grande"/>
                <a:sym typeface="Lucida Grande"/>
              </a:rPr>
              <a:t>비트 이하로 줄여 메모리 및 연산 부하를 줄인다는 점을 명확히 설명</a:t>
            </a:r>
            <a:r>
              <a:rPr lang="en-US" altLang="ko-KR" sz="1130" b="0" i="0" u="none" strike="noStrike">
                <a:effectLst/>
                <a:latin typeface="Lucida Grande"/>
                <a:ea typeface="Lucida Grande"/>
                <a:cs typeface="Lucida Grande"/>
                <a:sym typeface="Lucida Grande"/>
              </a:rPr>
              <a:t>.</a:t>
            </a:r>
            <a:endParaRPr lang="en-US"/>
          </a:p>
        </p:txBody>
      </p:sp>
    </p:spTree>
    <p:extLst>
      <p:ext uri="{BB962C8B-B14F-4D97-AF65-F5344CB8AC3E}">
        <p14:creationId xmlns:p14="http://schemas.microsoft.com/office/powerpoint/2010/main" val="4094899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0B81-9CB3-9D12-8700-25259FD3F9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4161702-0591-5B3B-D4DF-0AF7BC0D4B4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388497-9DD2-6983-04F0-95958EEA05DA}"/>
              </a:ext>
            </a:extLst>
          </p:cNvPr>
          <p:cNvSpPr>
            <a:spLocks noGrp="1"/>
          </p:cNvSpPr>
          <p:nvPr>
            <p:ph type="body" idx="1"/>
          </p:nvPr>
        </p:nvSpPr>
        <p:spPr/>
        <p:txBody>
          <a:bodyPr/>
          <a:lstStyle/>
          <a:p>
            <a:r>
              <a:rPr lang="en-US" altLang="ko-KR">
                <a:effectLst/>
              </a:rPr>
              <a:t>1. </a:t>
            </a:r>
            <a:r>
              <a:rPr lang="ko-KR" altLang="en-US" b="1">
                <a:effectLst/>
              </a:rPr>
              <a:t>기본 구성 요소</a:t>
            </a:r>
            <a:r>
              <a:rPr lang="en-US" altLang="ko-KR" b="1">
                <a:effectLst/>
              </a:rPr>
              <a:t>: </a:t>
            </a:r>
            <a:r>
              <a:rPr lang="en" altLang="ko-KR">
                <a:effectLst/>
              </a:rPr>
              <a:t>Perceptron, </a:t>
            </a:r>
            <a:r>
              <a:rPr lang="ko-KR" altLang="en-US">
                <a:effectLst/>
              </a:rPr>
              <a:t>레이어</a:t>
            </a:r>
            <a:r>
              <a:rPr lang="en-US" altLang="ko-KR">
                <a:effectLst/>
              </a:rPr>
              <a:t>, </a:t>
            </a:r>
            <a:r>
              <a:rPr lang="ko-KR" altLang="en-US">
                <a:effectLst/>
              </a:rPr>
              <a:t>그리고 데이터가 흐르는 단위인 **</a:t>
            </a:r>
            <a:r>
              <a:rPr lang="ko-KR" altLang="en-US" err="1">
                <a:effectLst/>
              </a:rPr>
              <a:t>텐서</a:t>
            </a:r>
            <a:r>
              <a:rPr lang="en-US" altLang="ko-KR">
                <a:effectLst/>
              </a:rPr>
              <a:t>(</a:t>
            </a:r>
            <a:r>
              <a:rPr lang="en" altLang="ko-KR">
                <a:effectLst/>
              </a:rPr>
              <a:t>Tensor)**</a:t>
            </a:r>
            <a:r>
              <a:rPr lang="ko-KR" altLang="en-US">
                <a:effectLst/>
              </a:rPr>
              <a:t>의 개념을 시각적으로 설명하십시오</a:t>
            </a:r>
            <a:r>
              <a:rPr lang="en-US" altLang="ko-KR">
                <a:effectLst/>
              </a:rPr>
              <a:t>.</a:t>
            </a:r>
          </a:p>
          <a:p>
            <a:r>
              <a:rPr lang="en-US" altLang="ko-KR">
                <a:effectLst/>
              </a:rPr>
              <a:t>2. </a:t>
            </a:r>
            <a:r>
              <a:rPr lang="ko-KR" altLang="en-US" b="1">
                <a:effectLst/>
              </a:rPr>
              <a:t>학습 과정</a:t>
            </a:r>
            <a:r>
              <a:rPr lang="en-US" altLang="ko-KR" b="1">
                <a:effectLst/>
              </a:rPr>
              <a:t>:</a:t>
            </a:r>
            <a:r>
              <a:rPr lang="ko-KR" altLang="en-US">
                <a:effectLst/>
              </a:rPr>
              <a:t> </a:t>
            </a:r>
            <a:r>
              <a:rPr lang="en" altLang="ko-KR">
                <a:effectLst/>
              </a:rPr>
              <a:t>DNN</a:t>
            </a:r>
            <a:r>
              <a:rPr lang="ko-KR" altLang="en-US">
                <a:effectLst/>
              </a:rPr>
              <a:t>이 어떻게 학습되는지 간단히 설명해야 합니다</a:t>
            </a:r>
            <a:r>
              <a:rPr lang="en-US" altLang="ko-KR">
                <a:effectLst/>
              </a:rPr>
              <a:t>.</a:t>
            </a:r>
          </a:p>
          <a:p>
            <a:r>
              <a:rPr lang="en-US" altLang="ko-KR">
                <a:effectLst/>
              </a:rPr>
              <a:t>    ◦ </a:t>
            </a:r>
            <a:r>
              <a:rPr lang="ko-KR" altLang="en-US" err="1">
                <a:effectLst/>
              </a:rPr>
              <a:t>순전파</a:t>
            </a:r>
            <a:r>
              <a:rPr lang="en-US" altLang="ko-KR">
                <a:effectLst/>
              </a:rPr>
              <a:t>(</a:t>
            </a:r>
            <a:r>
              <a:rPr lang="en" altLang="ko-KR">
                <a:effectLst/>
              </a:rPr>
              <a:t>Forward propagation)</a:t>
            </a:r>
            <a:r>
              <a:rPr lang="ko-KR" altLang="en-US">
                <a:effectLst/>
              </a:rPr>
              <a:t> </a:t>
            </a:r>
            <a:r>
              <a:rPr lang="en-US" altLang="ko-KR">
                <a:effectLst/>
              </a:rPr>
              <a:t>=&gt;</a:t>
            </a:r>
            <a:r>
              <a:rPr lang="ko-KR" altLang="en-US">
                <a:effectLst/>
              </a:rPr>
              <a:t> 추론 </a:t>
            </a:r>
            <a:r>
              <a:rPr lang="en-US" altLang="ko-KR">
                <a:effectLst/>
              </a:rPr>
              <a:t>1</a:t>
            </a:r>
            <a:r>
              <a:rPr lang="ko-KR" altLang="en-US">
                <a:effectLst/>
              </a:rPr>
              <a:t>번</a:t>
            </a:r>
            <a:endParaRPr lang="en" altLang="ko-KR">
              <a:effectLst/>
            </a:endParaRPr>
          </a:p>
          <a:p>
            <a:r>
              <a:rPr lang="en" altLang="ko-KR">
                <a:effectLst/>
              </a:rPr>
              <a:t>    ◦ Loss Function</a:t>
            </a:r>
            <a:r>
              <a:rPr lang="ko-KR" altLang="en-US">
                <a:effectLst/>
              </a:rPr>
              <a:t>을 사용한 오차 계산</a:t>
            </a:r>
            <a:r>
              <a:rPr lang="en-US" altLang="ko-KR">
                <a:effectLst/>
              </a:rPr>
              <a:t> =&gt;</a:t>
            </a:r>
            <a:r>
              <a:rPr lang="ko-KR" altLang="en-US">
                <a:effectLst/>
              </a:rPr>
              <a:t> </a:t>
            </a:r>
            <a:r>
              <a:rPr lang="ko-KR" altLang="en-US" err="1">
                <a:effectLst/>
              </a:rPr>
              <a:t>추론값과</a:t>
            </a:r>
            <a:r>
              <a:rPr lang="ko-KR" altLang="en-US">
                <a:effectLst/>
              </a:rPr>
              <a:t> </a:t>
            </a:r>
            <a:r>
              <a:rPr lang="en-US" altLang="ko-KR">
                <a:effectLst/>
              </a:rPr>
              <a:t>Ground truth</a:t>
            </a:r>
            <a:r>
              <a:rPr lang="ko-KR" altLang="en-US">
                <a:effectLst/>
              </a:rPr>
              <a:t> 간의 격차</a:t>
            </a:r>
          </a:p>
          <a:p>
            <a:r>
              <a:rPr lang="ko-KR" altLang="en-US">
                <a:effectLst/>
              </a:rPr>
              <a:t>    ◦ </a:t>
            </a:r>
            <a:r>
              <a:rPr lang="ko-KR" altLang="en-US" err="1">
                <a:effectLst/>
              </a:rPr>
              <a:t>역전파</a:t>
            </a:r>
            <a:r>
              <a:rPr lang="en-US" altLang="ko-KR">
                <a:effectLst/>
              </a:rPr>
              <a:t>(</a:t>
            </a:r>
            <a:r>
              <a:rPr lang="en" altLang="ko-KR">
                <a:effectLst/>
              </a:rPr>
              <a:t>Backpropagation)</a:t>
            </a:r>
            <a:r>
              <a:rPr lang="ko-KR" altLang="en-US" err="1">
                <a:effectLst/>
              </a:rPr>
              <a:t>를</a:t>
            </a:r>
            <a:r>
              <a:rPr lang="ko-KR" altLang="en-US">
                <a:effectLst/>
              </a:rPr>
              <a:t> 통한 가중치 조정 </a:t>
            </a:r>
            <a:r>
              <a:rPr lang="en-US" altLang="ko-KR">
                <a:effectLst/>
              </a:rPr>
              <a:t>=&gt;</a:t>
            </a:r>
            <a:r>
              <a:rPr lang="ko-KR" altLang="en-US">
                <a:effectLst/>
              </a:rPr>
              <a:t> 미분</a:t>
            </a:r>
            <a:r>
              <a:rPr lang="en-US" altLang="ko-KR">
                <a:effectLst/>
              </a:rPr>
              <a:t>,</a:t>
            </a:r>
            <a:r>
              <a:rPr lang="ko-KR" altLang="en-US">
                <a:effectLst/>
              </a:rPr>
              <a:t> 학습</a:t>
            </a:r>
          </a:p>
          <a:p>
            <a:r>
              <a:rPr lang="ko-KR" altLang="en-US">
                <a:effectLst/>
              </a:rPr>
              <a:t>    ◦ 이를 통해 복잡한 비선형 학습이 가능하도록 만드는 활성화 함수</a:t>
            </a:r>
            <a:r>
              <a:rPr lang="en-US" altLang="ko-KR">
                <a:effectLst/>
              </a:rPr>
              <a:t>(</a:t>
            </a:r>
            <a:r>
              <a:rPr lang="en" altLang="ko-KR">
                <a:effectLst/>
              </a:rPr>
              <a:t>Activation Function)</a:t>
            </a:r>
            <a:r>
              <a:rPr lang="ko-KR" altLang="en-US">
                <a:effectLst/>
              </a:rPr>
              <a:t>의 역할</a:t>
            </a:r>
          </a:p>
        </p:txBody>
      </p:sp>
    </p:spTree>
    <p:extLst>
      <p:ext uri="{BB962C8B-B14F-4D97-AF65-F5344CB8AC3E}">
        <p14:creationId xmlns:p14="http://schemas.microsoft.com/office/powerpoint/2010/main" val="3079762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46D92-2714-59FA-39BE-D6AD8AEE46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178956-5962-A7F4-3702-8784735CF3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3E1492-02C3-E3A4-3786-8F14486F8B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0075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thundersoft.com/" TargetMode="Externa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thundersoft.com/"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banner-3.png"/>
          <p:cNvPicPr>
            <a:picLocks noChangeAspect="1"/>
          </p:cNvPicPr>
          <p:nvPr userDrawn="1"/>
        </p:nvPicPr>
        <p:blipFill>
          <a:blip r:embed="rId2">
            <a:alphaModFix amt="62000"/>
          </a:blip>
          <a:stretch>
            <a:fillRect/>
          </a:stretch>
        </p:blipFill>
        <p:spPr>
          <a:xfrm>
            <a:off x="4396469" y="0"/>
            <a:ext cx="7795532" cy="6858532"/>
          </a:xfrm>
          <a:prstGeom prst="rect">
            <a:avLst/>
          </a:prstGeom>
          <a:ln w="12700">
            <a:miter lim="400000"/>
            <a:headEnd/>
            <a:tailEnd/>
          </a:ln>
        </p:spPr>
      </p:pic>
      <p:sp>
        <p:nvSpPr>
          <p:cNvPr id="2" name="Title 1"/>
          <p:cNvSpPr>
            <a:spLocks noGrp="1"/>
          </p:cNvSpPr>
          <p:nvPr>
            <p:ph type="ctrTitle"/>
          </p:nvPr>
        </p:nvSpPr>
        <p:spPr>
          <a:xfrm>
            <a:off x="648457" y="1580308"/>
            <a:ext cx="7769831" cy="995901"/>
          </a:xfrm>
          <a:prstGeom prst="rect">
            <a:avLst/>
          </a:prstGeom>
          <a:effectLst>
            <a:outerShdw blurRad="50800" dist="38100" dir="2700000" algn="tl" rotWithShape="0">
              <a:prstClr val="black">
                <a:alpha val="40000"/>
              </a:prstClr>
            </a:outerShdw>
          </a:effectLst>
        </p:spPr>
        <p:txBody>
          <a:bodyPr anchor="b">
            <a:noAutofit/>
          </a:bodyPr>
          <a:lstStyle>
            <a:lvl1pPr algn="l">
              <a:defRPr sz="3600" baseline="0">
                <a:solidFill>
                  <a:schemeClr val="tx1"/>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a:p>
        </p:txBody>
      </p:sp>
      <p:sp>
        <p:nvSpPr>
          <p:cNvPr id="3" name="Subtitle 2"/>
          <p:cNvSpPr>
            <a:spLocks noGrp="1"/>
          </p:cNvSpPr>
          <p:nvPr>
            <p:ph type="subTitle" idx="1"/>
          </p:nvPr>
        </p:nvSpPr>
        <p:spPr>
          <a:xfrm>
            <a:off x="648457" y="2741954"/>
            <a:ext cx="7769831" cy="1191846"/>
          </a:xfrm>
          <a:prstGeom prst="rect">
            <a:avLst/>
          </a:prstGeom>
        </p:spPr>
        <p:txBody>
          <a:bodyPr>
            <a:normAutofit/>
          </a:bodyPr>
          <a:lstStyle>
            <a:lvl1pPr marL="0" indent="0" algn="l">
              <a:buNone/>
              <a:defRPr sz="1600" baseline="0">
                <a:solidFill>
                  <a:schemeClr val="tx1">
                    <a:lumMod val="50000"/>
                    <a:lumOff val="50000"/>
                  </a:schemeClr>
                </a:solidFill>
                <a:latin typeface="Arial" panose="020B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a:p>
        </p:txBody>
      </p:sp>
      <p:sp>
        <p:nvSpPr>
          <p:cNvPr id="12" name="Rectangle 6"/>
          <p:cNvSpPr/>
          <p:nvPr userDrawn="1"/>
        </p:nvSpPr>
        <p:spPr bwMode="auto">
          <a:xfrm>
            <a:off x="-1" y="6510009"/>
            <a:ext cx="7978273" cy="28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39370" algn="l">
              <a:lnSpc>
                <a:spcPct val="130000"/>
              </a:lnSpc>
            </a:pPr>
            <a:r>
              <a:rPr lang="en-US" altLang="zh-CN" sz="1200" b="1">
                <a:solidFill>
                  <a:schemeClr val="tx1">
                    <a:lumMod val="50000"/>
                    <a:lumOff val="50000"/>
                  </a:schemeClr>
                </a:solidFill>
                <a:latin typeface="+mn-lt"/>
                <a:ea typeface="宋体" panose="02010600030101010101" pitchFamily="2" charset="-122"/>
                <a:cs typeface="Tahoma" panose="020B0604030504040204"/>
                <a:sym typeface="Arial Bold" charset="0"/>
              </a:rPr>
              <a:t>  Copyright Thunder Software Technology Co., Ltd. 2008-2021  All right reserved</a:t>
            </a:r>
            <a:endParaRPr lang="en-US" altLang="zh-CN" sz="1200" b="1">
              <a:solidFill>
                <a:schemeClr val="tx1">
                  <a:lumMod val="50000"/>
                  <a:lumOff val="50000"/>
                </a:schemeClr>
              </a:solidFill>
              <a:latin typeface="+mn-lt"/>
              <a:ea typeface="宋体" panose="02010600030101010101" pitchFamily="2" charset="-122"/>
              <a:cs typeface="Tahoma" panose="020B0604030504040204"/>
              <a:sym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banner-3.png"/>
          <p:cNvPicPr>
            <a:picLocks noChangeAspect="1"/>
          </p:cNvPicPr>
          <p:nvPr userDrawn="1"/>
        </p:nvPicPr>
        <p:blipFill>
          <a:blip r:embed="rId2">
            <a:alphaModFix amt="62000"/>
          </a:blip>
          <a:stretch>
            <a:fillRect/>
          </a:stretch>
        </p:blipFill>
        <p:spPr>
          <a:xfrm>
            <a:off x="4396469" y="0"/>
            <a:ext cx="7795532" cy="6858532"/>
          </a:xfrm>
          <a:prstGeom prst="rect">
            <a:avLst/>
          </a:prstGeom>
          <a:ln w="12700">
            <a:miter lim="400000"/>
            <a:headEnd/>
            <a:tailEnd/>
          </a:ln>
        </p:spPr>
      </p:pic>
      <p:sp>
        <p:nvSpPr>
          <p:cNvPr id="2" name="Title 1"/>
          <p:cNvSpPr>
            <a:spLocks noGrp="1"/>
          </p:cNvSpPr>
          <p:nvPr>
            <p:ph type="ctrTitle"/>
          </p:nvPr>
        </p:nvSpPr>
        <p:spPr>
          <a:xfrm>
            <a:off x="648457" y="1580308"/>
            <a:ext cx="7769831" cy="995901"/>
          </a:xfrm>
          <a:prstGeom prst="rect">
            <a:avLst/>
          </a:prstGeom>
          <a:effectLst>
            <a:outerShdw blurRad="50800" dist="38100" dir="2700000" algn="tl" rotWithShape="0">
              <a:prstClr val="black">
                <a:alpha val="40000"/>
              </a:prstClr>
            </a:outerShdw>
          </a:effectLst>
        </p:spPr>
        <p:txBody>
          <a:bodyPr anchor="b">
            <a:noAutofit/>
          </a:bodyPr>
          <a:lstStyle>
            <a:lvl1pPr algn="l">
              <a:defRPr sz="3600" baseline="0">
                <a:solidFill>
                  <a:schemeClr val="tx1"/>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a:p>
        </p:txBody>
      </p:sp>
      <p:sp>
        <p:nvSpPr>
          <p:cNvPr id="3" name="Subtitle 2"/>
          <p:cNvSpPr>
            <a:spLocks noGrp="1"/>
          </p:cNvSpPr>
          <p:nvPr>
            <p:ph type="subTitle" idx="1"/>
          </p:nvPr>
        </p:nvSpPr>
        <p:spPr>
          <a:xfrm>
            <a:off x="648457" y="2741954"/>
            <a:ext cx="7769831" cy="1191846"/>
          </a:xfrm>
          <a:prstGeom prst="rect">
            <a:avLst/>
          </a:prstGeom>
        </p:spPr>
        <p:txBody>
          <a:bodyPr>
            <a:normAutofit/>
          </a:bodyPr>
          <a:lstStyle>
            <a:lvl1pPr marL="0" indent="0" algn="l">
              <a:buNone/>
              <a:defRPr sz="1600" baseline="0">
                <a:solidFill>
                  <a:schemeClr val="tx1">
                    <a:lumMod val="50000"/>
                    <a:lumOff val="50000"/>
                  </a:schemeClr>
                </a:solidFill>
                <a:latin typeface="Arial" panose="020B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a:p>
        </p:txBody>
      </p:sp>
      <p:sp>
        <p:nvSpPr>
          <p:cNvPr id="12" name="Rectangle 6"/>
          <p:cNvSpPr/>
          <p:nvPr userDrawn="1"/>
        </p:nvSpPr>
        <p:spPr bwMode="auto">
          <a:xfrm>
            <a:off x="-1" y="6510009"/>
            <a:ext cx="7978273" cy="28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39370" algn="l">
              <a:lnSpc>
                <a:spcPct val="130000"/>
              </a:lnSpc>
            </a:pPr>
            <a:r>
              <a:rPr lang="en-US" altLang="zh-CN" sz="1200" b="1">
                <a:solidFill>
                  <a:schemeClr val="tx1">
                    <a:lumMod val="50000"/>
                    <a:lumOff val="50000"/>
                  </a:schemeClr>
                </a:solidFill>
                <a:latin typeface="+mn-lt"/>
                <a:ea typeface="宋体" pitchFamily="2" charset="-122"/>
                <a:cs typeface="Tahoma" panose="020B0604030504040204"/>
                <a:sym typeface="Arial Bold" charset="0"/>
              </a:rPr>
              <a:t>  Copyright Thunder Software Technology Co., Ltd. 2008-2021  All right reserved</a:t>
            </a:r>
            <a:endParaRPr lang="en-US" altLang="zh-CN" sz="1200" b="1">
              <a:solidFill>
                <a:schemeClr val="tx1">
                  <a:lumMod val="50000"/>
                  <a:lumOff val="50000"/>
                </a:schemeClr>
              </a:solidFill>
              <a:latin typeface="+mn-lt"/>
              <a:ea typeface="宋体" pitchFamily="2" charset="-122"/>
              <a:cs typeface="Tahoma" panose="020B0604030504040204"/>
              <a:sym typeface="Arial" panose="020B0604020202020204" pitchFamily="34" charset="0"/>
            </a:endParaRPr>
          </a:p>
        </p:txBody>
      </p:sp>
    </p:spTree>
    <p:extLst>
      <p:ext uri="{BB962C8B-B14F-4D97-AF65-F5344CB8AC3E}">
        <p14:creationId xmlns:p14="http://schemas.microsoft.com/office/powerpoint/2010/main" val="3523983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34C312-6147-4FF2-8DB4-2908E5D3CC80}" type="datetime1">
              <a:rPr lang="zh-CN" altLang="en-US" smtClean="0"/>
              <a:t>2025/11/16</a:t>
            </a:fld>
            <a:endParaRPr lang="en-US"/>
          </a:p>
        </p:txBody>
      </p:sp>
      <p:sp>
        <p:nvSpPr>
          <p:cNvPr id="5" name="Footer Placeholder 4"/>
          <p:cNvSpPr>
            <a:spLocks noGrp="1"/>
          </p:cNvSpPr>
          <p:nvPr>
            <p:ph type="ftr" sz="quarter" idx="11"/>
          </p:nvPr>
        </p:nvSpPr>
        <p:spPr/>
        <p:txBody>
          <a:bodyPr/>
          <a:lstStyle/>
          <a:p>
            <a:r>
              <a:rPr lang="en-US" altLang="zh-CN"/>
              <a:t>THUNDERSOFT CONFIDENTIAL</a:t>
            </a:r>
            <a:endParaRPr lang="en-US"/>
          </a:p>
        </p:txBody>
      </p:sp>
      <p:sp>
        <p:nvSpPr>
          <p:cNvPr id="6" name="Slide Number Placeholder 5"/>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5" name="Title 1"/>
          <p:cNvSpPr>
            <a:spLocks noGrp="1"/>
          </p:cNvSpPr>
          <p:nvPr>
            <p:ph type="title"/>
          </p:nvPr>
        </p:nvSpPr>
        <p:spPr>
          <a:xfrm>
            <a:off x="336000" y="105629"/>
            <a:ext cx="10041776" cy="707216"/>
          </a:xfrm>
          <a:prstGeom prst="rect">
            <a:avLst/>
          </a:prstGeom>
        </p:spPr>
        <p:txBody>
          <a:bodyPr>
            <a:normAutofit/>
          </a:bodyPr>
          <a:lstStyle>
            <a:lvl1pPr>
              <a:defRPr sz="3600" baseline="0">
                <a:solidFill>
                  <a:srgbClr val="C00000"/>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a:p>
        </p:txBody>
      </p:sp>
      <p:sp>
        <p:nvSpPr>
          <p:cNvPr id="16" name="Content Placeholder 2"/>
          <p:cNvSpPr>
            <a:spLocks noGrp="1"/>
          </p:cNvSpPr>
          <p:nvPr>
            <p:ph idx="1"/>
          </p:nvPr>
        </p:nvSpPr>
        <p:spPr>
          <a:xfrm>
            <a:off x="336001" y="1008000"/>
            <a:ext cx="11526983" cy="5449962"/>
          </a:xfrm>
          <a:prstGeom prst="rect">
            <a:avLst/>
          </a:prstGeom>
        </p:spPr>
        <p:txBody>
          <a:bodyPr>
            <a:normAutofit/>
          </a:bodyPr>
          <a:lstStyle>
            <a:lvl1pPr>
              <a:defRPr sz="2000" b="0" i="0" baseline="0">
                <a:latin typeface="Arial" panose="020B0604020202020204" pitchFamily="34" charset="0"/>
                <a:ea typeface="微软雅黑" panose="020B0503020204020204" pitchFamily="34" charset="-122"/>
              </a:defRPr>
            </a:lvl1pPr>
            <a:lvl2pPr>
              <a:defRPr sz="1800" b="0" i="0" baseline="0">
                <a:latin typeface="Arial" panose="020B0604020202020204" pitchFamily="34" charset="0"/>
                <a:ea typeface="微软雅黑" panose="020B0503020204020204" pitchFamily="34" charset="-122"/>
              </a:defRPr>
            </a:lvl2pPr>
            <a:lvl3pPr>
              <a:defRPr sz="1400" b="0" i="0" baseline="0">
                <a:latin typeface="Arial" panose="020B0604020202020204" pitchFamily="34" charset="0"/>
                <a:ea typeface="微软雅黑" panose="020B0503020204020204" pitchFamily="34" charset="-122"/>
              </a:defRPr>
            </a:lvl3pPr>
            <a:lvl4pPr>
              <a:defRPr b="0" i="0" baseline="0">
                <a:latin typeface="Arial" panose="020B0604020202020204" pitchFamily="34" charset="0"/>
                <a:ea typeface="微软雅黑" panose="020B0503020204020204" pitchFamily="34" charset="-122"/>
              </a:defRPr>
            </a:lvl4pPr>
            <a:lvl5pPr>
              <a:defRPr b="0" i="0" baseline="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Tree>
    <p:extLst>
      <p:ext uri="{BB962C8B-B14F-4D97-AF65-F5344CB8AC3E}">
        <p14:creationId xmlns:p14="http://schemas.microsoft.com/office/powerpoint/2010/main" val="2453300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2FB7C0F-70C7-4FF3-AF86-76C40A9A5390}" type="datetime1">
              <a:rPr lang="zh-CN" altLang="en-US" smtClean="0"/>
              <a:t>2025/11/16</a:t>
            </a:fld>
            <a:endParaRPr lang="en-US"/>
          </a:p>
        </p:txBody>
      </p:sp>
      <p:sp>
        <p:nvSpPr>
          <p:cNvPr id="4" name="Footer Placeholder 3"/>
          <p:cNvSpPr>
            <a:spLocks noGrp="1"/>
          </p:cNvSpPr>
          <p:nvPr>
            <p:ph type="ftr" sz="quarter" idx="11"/>
          </p:nvPr>
        </p:nvSpPr>
        <p:spPr/>
        <p:txBody>
          <a:bodyPr/>
          <a:lstStyle/>
          <a:p>
            <a:r>
              <a:rPr lang="en-US"/>
              <a:t>THUNDERSOFT CONFIDENTIAL</a:t>
            </a:r>
          </a:p>
        </p:txBody>
      </p:sp>
      <p:sp>
        <p:nvSpPr>
          <p:cNvPr id="5" name="Slide Number Placeholder 4"/>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0" name="Title 1"/>
          <p:cNvSpPr>
            <a:spLocks noGrp="1"/>
          </p:cNvSpPr>
          <p:nvPr>
            <p:ph type="title"/>
          </p:nvPr>
        </p:nvSpPr>
        <p:spPr>
          <a:xfrm>
            <a:off x="332508" y="105629"/>
            <a:ext cx="10041776" cy="707216"/>
          </a:xfrm>
          <a:prstGeom prst="rect">
            <a:avLst/>
          </a:prstGeom>
        </p:spPr>
        <p:txBody>
          <a:bodyPr>
            <a:normAutofit/>
          </a:bodyPr>
          <a:lstStyle>
            <a:lvl1pPr>
              <a:defRPr sz="3600" baseline="0">
                <a:solidFill>
                  <a:srgbClr val="C00000"/>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a:p>
        </p:txBody>
      </p:sp>
    </p:spTree>
    <p:extLst>
      <p:ext uri="{BB962C8B-B14F-4D97-AF65-F5344CB8AC3E}">
        <p14:creationId xmlns:p14="http://schemas.microsoft.com/office/powerpoint/2010/main" val="1272365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1E8DCF-F42E-41FC-88F5-DD5505D0D4FA}" type="datetime1">
              <a:rPr lang="zh-CN" altLang="en-US" smtClean="0"/>
              <a:t>2025/11/16</a:t>
            </a:fld>
            <a:endParaRPr lang="en-US"/>
          </a:p>
        </p:txBody>
      </p:sp>
      <p:sp>
        <p:nvSpPr>
          <p:cNvPr id="3" name="Footer Placeholder 2"/>
          <p:cNvSpPr>
            <a:spLocks noGrp="1"/>
          </p:cNvSpPr>
          <p:nvPr>
            <p:ph type="ftr" sz="quarter" idx="11"/>
          </p:nvPr>
        </p:nvSpPr>
        <p:spPr/>
        <p:txBody>
          <a:bodyPr/>
          <a:lstStyle/>
          <a:p>
            <a:r>
              <a:rPr lang="en-US"/>
              <a:t>THUNDERSOFT CONFIDENTIAL</a:t>
            </a:r>
          </a:p>
        </p:txBody>
      </p:sp>
      <p:sp>
        <p:nvSpPr>
          <p:cNvPr id="4" name="Slide Number Placeholder 3"/>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Tree>
    <p:extLst>
      <p:ext uri="{BB962C8B-B14F-4D97-AF65-F5344CB8AC3E}">
        <p14:creationId xmlns:p14="http://schemas.microsoft.com/office/powerpoint/2010/main" val="4874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621192"/>
          </a:xfrm>
          <a:prstGeom prst="rect">
            <a:avLst/>
          </a:prstGeom>
        </p:spPr>
        <p:txBody>
          <a:bodyPr anchor="b">
            <a:normAutofit/>
          </a:bodyPr>
          <a:lstStyle>
            <a:lvl1pPr>
              <a:defRPr sz="4400" baseline="0">
                <a:solidFill>
                  <a:schemeClr val="tx1"/>
                </a:solidFill>
              </a:defRPr>
            </a:lvl1pPr>
          </a:lstStyle>
          <a:p>
            <a:r>
              <a:rPr lang="en-US" altLang="zh-CN"/>
              <a:t>Click to edit Master title style</a:t>
            </a:r>
            <a:endParaRPr lang="en-US"/>
          </a:p>
        </p:txBody>
      </p:sp>
      <p:sp>
        <p:nvSpPr>
          <p:cNvPr id="3" name="Text Placeholder 2"/>
          <p:cNvSpPr>
            <a:spLocks noGrp="1"/>
          </p:cNvSpPr>
          <p:nvPr>
            <p:ph type="body" idx="1"/>
          </p:nvPr>
        </p:nvSpPr>
        <p:spPr>
          <a:xfrm>
            <a:off x="831851" y="4472248"/>
            <a:ext cx="10515600" cy="1617404"/>
          </a:xfrm>
          <a:prstGeom prst="rect">
            <a:avLst/>
          </a:prstGeom>
        </p:spPr>
        <p:txBody>
          <a:bodyPr>
            <a:normAutofit/>
          </a:bodyPr>
          <a:lstStyle>
            <a:lvl1pPr marL="0" indent="0">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00E7F80F-38D1-4A33-9371-5F0A904D4579}" type="datetime1">
              <a:rPr lang="zh-CN" altLang="en-US" smtClean="0"/>
              <a:t>2025/11/16</a:t>
            </a:fld>
            <a:endParaRPr lang="en-US"/>
          </a:p>
        </p:txBody>
      </p:sp>
      <p:sp>
        <p:nvSpPr>
          <p:cNvPr id="5" name="Footer Placeholder 4"/>
          <p:cNvSpPr>
            <a:spLocks noGrp="1"/>
          </p:cNvSpPr>
          <p:nvPr>
            <p:ph type="ftr" sz="quarter" idx="11"/>
          </p:nvPr>
        </p:nvSpPr>
        <p:spPr/>
        <p:txBody>
          <a:bodyPr/>
          <a:lstStyle/>
          <a:p>
            <a:r>
              <a:rPr lang="en-US"/>
              <a:t>THUNDERSOFT CONFIDENTIAL</a:t>
            </a:r>
          </a:p>
        </p:txBody>
      </p:sp>
      <p:sp>
        <p:nvSpPr>
          <p:cNvPr id="6" name="Slide Number Placeholder 5"/>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Tree>
    <p:extLst>
      <p:ext uri="{BB962C8B-B14F-4D97-AF65-F5344CB8AC3E}">
        <p14:creationId xmlns:p14="http://schemas.microsoft.com/office/powerpoint/2010/main" val="4286646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BFA8F45-5A75-423A-90B6-AD7D49B37323}" type="datetime1">
              <a:rPr lang="zh-CN" altLang="en-US" smtClean="0"/>
              <a:t>2025/11/16</a:t>
            </a:fld>
            <a:endParaRPr lang="en-US"/>
          </a:p>
        </p:txBody>
      </p:sp>
      <p:sp>
        <p:nvSpPr>
          <p:cNvPr id="6" name="Footer Placeholder 5"/>
          <p:cNvSpPr>
            <a:spLocks noGrp="1"/>
          </p:cNvSpPr>
          <p:nvPr>
            <p:ph type="ftr" sz="quarter" idx="11"/>
          </p:nvPr>
        </p:nvSpPr>
        <p:spPr/>
        <p:txBody>
          <a:bodyPr/>
          <a:lstStyle/>
          <a:p>
            <a:r>
              <a:rPr lang="en-US"/>
              <a:t>THUNDERSOFT CONFIDENTIAL</a:t>
            </a:r>
          </a:p>
        </p:txBody>
      </p:sp>
      <p:sp>
        <p:nvSpPr>
          <p:cNvPr id="7" name="Slide Number Placeholder 6"/>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0" name="Title 1"/>
          <p:cNvSpPr>
            <a:spLocks noGrp="1"/>
          </p:cNvSpPr>
          <p:nvPr>
            <p:ph type="title"/>
          </p:nvPr>
        </p:nvSpPr>
        <p:spPr>
          <a:xfrm>
            <a:off x="332508" y="105629"/>
            <a:ext cx="10041776" cy="707216"/>
          </a:xfrm>
          <a:prstGeom prst="rect">
            <a:avLst/>
          </a:prstGeom>
        </p:spPr>
        <p:txBody>
          <a:bodyPr/>
          <a:lstStyle>
            <a:lvl1pPr>
              <a:defRPr baseline="0"/>
            </a:lvl1pPr>
          </a:lstStyle>
          <a:p>
            <a:r>
              <a:rPr lang="en-US" altLang="zh-CN"/>
              <a:t>Click to edit Master title style</a:t>
            </a:r>
            <a:endParaRPr lang="en-US"/>
          </a:p>
        </p:txBody>
      </p:sp>
      <p:sp>
        <p:nvSpPr>
          <p:cNvPr id="11" name="Content Placeholder 2"/>
          <p:cNvSpPr>
            <a:spLocks noGrp="1"/>
          </p:cNvSpPr>
          <p:nvPr>
            <p:ph sz="half" idx="1"/>
          </p:nvPr>
        </p:nvSpPr>
        <p:spPr>
          <a:xfrm>
            <a:off x="344282" y="1008001"/>
            <a:ext cx="5586153" cy="5431385"/>
          </a:xfrm>
          <a:prstGeom prst="rect">
            <a:avLst/>
          </a:prstGeom>
        </p:spPr>
        <p:txBody>
          <a:bodyPr vert="horz" lIns="91440" tIns="45720" rIns="91440" bIns="45720" rtlCol="0">
            <a:normAutofit/>
          </a:bodyPr>
          <a:lstStyle>
            <a:lvl1pPr>
              <a:defRPr lang="zh-CN" altLang="en-US" b="0" i="0" baseline="0" smtClean="0"/>
            </a:lvl1pPr>
            <a:lvl2pPr>
              <a:defRPr lang="zh-CN" altLang="en-US" b="0" i="0" baseline="0" smtClean="0"/>
            </a:lvl2pPr>
            <a:lvl3pPr>
              <a:defRPr lang="zh-CN" altLang="en-US" sz="1400" b="0" i="0" baseline="0" smtClean="0"/>
            </a:lvl3pPr>
            <a:lvl4pPr>
              <a:defRPr lang="zh-CN" altLang="en-US" b="0" i="0" baseline="0" smtClean="0"/>
            </a:lvl4pPr>
            <a:lvl5pPr>
              <a:defRPr lang="en-US" b="0" i="0" baseline="0" dirty="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12" name="Content Placeholder 3"/>
          <p:cNvSpPr>
            <a:spLocks noGrp="1"/>
          </p:cNvSpPr>
          <p:nvPr>
            <p:ph sz="half" idx="2"/>
          </p:nvPr>
        </p:nvSpPr>
        <p:spPr>
          <a:xfrm>
            <a:off x="6007332" y="1008000"/>
            <a:ext cx="5863243" cy="5431384"/>
          </a:xfrm>
          <a:prstGeom prst="rect">
            <a:avLst/>
          </a:prstGeom>
        </p:spPr>
        <p:txBody>
          <a:bodyPr vert="horz" lIns="91440" tIns="45720" rIns="91440" bIns="45720" rtlCol="0">
            <a:normAutofit/>
          </a:bodyPr>
          <a:lstStyle>
            <a:lvl1pPr>
              <a:defRPr lang="zh-CN" altLang="en-US" b="0" baseline="0" smtClean="0"/>
            </a:lvl1pPr>
            <a:lvl2pPr>
              <a:defRPr lang="zh-CN" altLang="en-US" baseline="0" smtClean="0"/>
            </a:lvl2pPr>
            <a:lvl3pPr>
              <a:defRPr lang="zh-CN" altLang="en-US" sz="1400" baseline="0" smtClean="0"/>
            </a:lvl3pPr>
            <a:lvl4pPr>
              <a:defRPr lang="zh-CN" altLang="en-US" baseline="0" smtClean="0"/>
            </a:lvl4pPr>
            <a:lvl5pPr>
              <a:defRPr lang="en-US" b="0" i="0" baseline="0" dirty="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Tree>
    <p:extLst>
      <p:ext uri="{BB962C8B-B14F-4D97-AF65-F5344CB8AC3E}">
        <p14:creationId xmlns:p14="http://schemas.microsoft.com/office/powerpoint/2010/main" val="27886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1" name="banner-3.png"/>
          <p:cNvPicPr>
            <a:picLocks noChangeAspect="1"/>
          </p:cNvPicPr>
          <p:nvPr userDrawn="1"/>
        </p:nvPicPr>
        <p:blipFill>
          <a:blip r:embed="rId2">
            <a:alphaModFix amt="62000"/>
          </a:blip>
          <a:stretch>
            <a:fillRect/>
          </a:stretch>
        </p:blipFill>
        <p:spPr>
          <a:xfrm>
            <a:off x="-1" y="0"/>
            <a:ext cx="12192001" cy="6858532"/>
          </a:xfrm>
          <a:prstGeom prst="rect">
            <a:avLst/>
          </a:prstGeom>
          <a:ln w="12700">
            <a:miter lim="400000"/>
            <a:headEnd/>
            <a:tailEnd/>
          </a:ln>
        </p:spPr>
      </p:pic>
      <p:sp>
        <p:nvSpPr>
          <p:cNvPr id="3" name="日期占位符 2"/>
          <p:cNvSpPr>
            <a:spLocks noGrp="1"/>
          </p:cNvSpPr>
          <p:nvPr>
            <p:ph type="dt" sz="half" idx="10"/>
          </p:nvPr>
        </p:nvSpPr>
        <p:spPr/>
        <p:txBody>
          <a:bodyPr/>
          <a:lstStyle/>
          <a:p>
            <a:fld id="{DF4354A4-291C-4F67-8592-0020917B3837}" type="datetime1">
              <a:rPr lang="zh-CN" altLang="en-US" smtClean="0"/>
              <a:t>2025/11/16</a:t>
            </a:fld>
            <a:endParaRPr lang="en-US"/>
          </a:p>
        </p:txBody>
      </p:sp>
      <p:sp>
        <p:nvSpPr>
          <p:cNvPr id="4" name="页脚占位符 3"/>
          <p:cNvSpPr>
            <a:spLocks noGrp="1"/>
          </p:cNvSpPr>
          <p:nvPr>
            <p:ph type="ftr" sz="quarter" idx="11"/>
          </p:nvPr>
        </p:nvSpPr>
        <p:spPr/>
        <p:txBody>
          <a:bodyPr/>
          <a:lstStyle/>
          <a:p>
            <a:r>
              <a:rPr lang="en-US"/>
              <a:t>THUNDERSOFT CONFIDENTIAL</a:t>
            </a:r>
          </a:p>
        </p:txBody>
      </p:sp>
      <p:sp>
        <p:nvSpPr>
          <p:cNvPr id="5" name="灯片编号占位符 4"/>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8" name="TextBox 2"/>
          <p:cNvSpPr txBox="1"/>
          <p:nvPr userDrawn="1"/>
        </p:nvSpPr>
        <p:spPr>
          <a:xfrm>
            <a:off x="7925319" y="4229201"/>
            <a:ext cx="3677709" cy="1954381"/>
          </a:xfrm>
          <a:prstGeom prst="rect">
            <a:avLst/>
          </a:prstGeom>
          <a:noFill/>
        </p:spPr>
        <p:txBody>
          <a:bodyPr wrap="square">
            <a:spAutoFit/>
          </a:bodyPr>
          <a:lstStyle/>
          <a:p>
            <a:pPr algn="r" fontAlgn="auto">
              <a:spcBef>
                <a:spcPts val="0"/>
              </a:spcBef>
              <a:spcAft>
                <a:spcPts val="0"/>
              </a:spcAft>
              <a:defRPr/>
            </a:pPr>
            <a:r>
              <a:rPr lang="en-US" altLang="zh-CN" sz="1100" b="1">
                <a:latin typeface="Arial" panose="020B0604020202020204" pitchFamily="34" charset="0"/>
                <a:ea typeface="Tahoma" panose="020B0604030504040204" pitchFamily="34" charset="0"/>
                <a:cs typeface="Arial" panose="020B0604020202020204" pitchFamily="34" charset="0"/>
              </a:rPr>
              <a:t>Website: </a:t>
            </a:r>
          </a:p>
          <a:p>
            <a:pPr algn="r" fontAlgn="auto">
              <a:spcBef>
                <a:spcPts val="0"/>
              </a:spcBef>
              <a:spcAft>
                <a:spcPts val="0"/>
              </a:spcAft>
              <a:defRPr/>
            </a:pPr>
            <a:r>
              <a:rPr lang="en-US" altLang="zh-CN" sz="1100">
                <a:latin typeface="Arial" panose="020B0604020202020204" pitchFamily="34" charset="0"/>
                <a:ea typeface="Tahoma" panose="020B0604030504040204" pitchFamily="34" charset="0"/>
                <a:cs typeface="Arial" panose="020B0604020202020204" pitchFamily="34" charset="0"/>
              </a:rPr>
              <a:t>     </a:t>
            </a:r>
            <a:r>
              <a:rPr lang="en-US" altLang="zh-CN" sz="1100">
                <a:latin typeface="Arial" panose="020B0604020202020204" pitchFamily="34" charset="0"/>
                <a:ea typeface="Tahoma" panose="020B0604030504040204" pitchFamily="34" charset="0"/>
                <a:cs typeface="Arial" panose="020B0604020202020204" pitchFamily="34" charset="0"/>
                <a:hlinkClick r:id="rId3"/>
              </a:rPr>
              <a:t>http://www.thundersoft.com/</a:t>
            </a:r>
            <a:endParaRPr lang="en-US" altLang="zh-CN" sz="110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endParaRPr lang="en-US" altLang="zh-CN" sz="110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r>
              <a:rPr lang="en-US" altLang="zh-CN" sz="1100" b="1">
                <a:latin typeface="Arial" panose="020B0604020202020204" pitchFamily="34" charset="0"/>
                <a:ea typeface="Tahoma" panose="020B0604030504040204" pitchFamily="34" charset="0"/>
                <a:cs typeface="Arial" panose="020B0604020202020204" pitchFamily="34" charset="0"/>
              </a:rPr>
              <a:t>Contact us:</a:t>
            </a:r>
          </a:p>
          <a:p>
            <a:pPr algn="r" fontAlgn="auto">
              <a:spcBef>
                <a:spcPts val="0"/>
              </a:spcBef>
              <a:spcAft>
                <a:spcPts val="0"/>
              </a:spcAft>
              <a:defRPr/>
            </a:pPr>
            <a:r>
              <a:rPr lang="en-US" altLang="zh-CN" sz="1100">
                <a:latin typeface="Arial" panose="020B0604020202020204" pitchFamily="34" charset="0"/>
                <a:ea typeface="Tahoma" panose="020B0604030504040204" pitchFamily="34" charset="0"/>
                <a:cs typeface="Arial" panose="020B0604020202020204" pitchFamily="34" charset="0"/>
              </a:rPr>
              <a:t>     biz@thundersoft.com</a:t>
            </a:r>
          </a:p>
          <a:p>
            <a:pPr algn="r" fontAlgn="auto">
              <a:spcBef>
                <a:spcPts val="0"/>
              </a:spcBef>
              <a:spcAft>
                <a:spcPts val="0"/>
              </a:spcAft>
              <a:defRPr/>
            </a:pPr>
            <a:r>
              <a:rPr lang="en-US" altLang="zh-CN" sz="1100">
                <a:latin typeface="Arial" panose="020B0604020202020204" pitchFamily="34" charset="0"/>
                <a:ea typeface="Tahoma" panose="020B0604030504040204" pitchFamily="34" charset="0"/>
                <a:cs typeface="Arial" panose="020B0604020202020204" pitchFamily="34" charset="0"/>
              </a:rPr>
              <a:t>     +86-10-62662686</a:t>
            </a:r>
          </a:p>
          <a:p>
            <a:pPr algn="r" fontAlgn="auto">
              <a:spcBef>
                <a:spcPts val="0"/>
              </a:spcBef>
              <a:spcAft>
                <a:spcPts val="0"/>
              </a:spcAft>
              <a:defRPr/>
            </a:pPr>
            <a:endParaRPr lang="en-US" altLang="zh-CN" sz="110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r>
              <a:rPr lang="en-US" altLang="zh-CN" sz="1100" b="1">
                <a:latin typeface="Arial" panose="020B0604020202020204" pitchFamily="34" charset="0"/>
                <a:ea typeface="Tahoma" panose="020B0604030504040204" pitchFamily="34" charset="0"/>
                <a:cs typeface="Arial" panose="020B0604020202020204" pitchFamily="34" charset="0"/>
              </a:rPr>
              <a:t>Address:</a:t>
            </a:r>
          </a:p>
          <a:p>
            <a:pPr marL="266700" algn="r" fontAlgn="auto">
              <a:spcBef>
                <a:spcPts val="0"/>
              </a:spcBef>
              <a:spcAft>
                <a:spcPts val="0"/>
              </a:spcAft>
              <a:defRPr/>
            </a:pP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4 Floor, </a:t>
            </a:r>
            <a:r>
              <a:rPr lang="en-US" sz="110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Taixiang</a:t>
            </a: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Building</a:t>
            </a:r>
          </a:p>
          <a:p>
            <a:pPr marL="266700" algn="r" fontAlgn="auto">
              <a:spcBef>
                <a:spcPts val="0"/>
              </a:spcBef>
              <a:spcAft>
                <a:spcPts val="0"/>
              </a:spcAft>
              <a:defRPr/>
            </a:pP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1A# </a:t>
            </a:r>
            <a:r>
              <a:rPr lang="en-US" sz="110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Longxiang</a:t>
            </a: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Road </a:t>
            </a:r>
            <a:r>
              <a:rPr lang="en-US" sz="110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Haidian</a:t>
            </a: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District, Beijing, China</a:t>
            </a:r>
          </a:p>
          <a:p>
            <a:pPr marL="266700" algn="r" fontAlgn="auto">
              <a:spcBef>
                <a:spcPts val="0"/>
              </a:spcBef>
              <a:spcAft>
                <a:spcPts val="0"/>
              </a:spcAft>
              <a:defRPr/>
            </a:pP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100191</a:t>
            </a:r>
            <a:endParaRPr lang="en-US" altLang="zh-CN" sz="1100">
              <a:latin typeface="Arial" panose="020B0604020202020204" pitchFamily="34" charset="0"/>
              <a:ea typeface="Tahoma" panose="020B0604030504040204" pitchFamily="34" charset="0"/>
              <a:cs typeface="Arial" panose="020B0604020202020204" pitchFamily="34" charset="0"/>
            </a:endParaRPr>
          </a:p>
        </p:txBody>
      </p: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11814" y="4522504"/>
            <a:ext cx="1537053" cy="1537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3"/>
          <p:cNvSpPr txBox="1"/>
          <p:nvPr userDrawn="1"/>
        </p:nvSpPr>
        <p:spPr>
          <a:xfrm>
            <a:off x="2114553" y="2505078"/>
            <a:ext cx="5050367" cy="1108075"/>
          </a:xfrm>
          <a:prstGeom prst="rect">
            <a:avLst/>
          </a:prstGeom>
          <a:noFill/>
        </p:spPr>
        <p:txBody>
          <a:bodyPr>
            <a:spAutoFit/>
          </a:bodyPr>
          <a:lstStyle/>
          <a:p>
            <a:pPr algn="ctr" fontAlgn="auto">
              <a:spcBef>
                <a:spcPts val="0"/>
              </a:spcBef>
              <a:spcAft>
                <a:spcPts val="0"/>
              </a:spcAft>
              <a:defRPr/>
            </a:pPr>
            <a:r>
              <a:rPr lang="en-US" altLang="zh-CN" sz="6600" b="1" cap="none" spc="0">
                <a:ln w="22225">
                  <a:noFill/>
                  <a:prstDash val="solid"/>
                </a:ln>
                <a:gradFill flip="none" rotWithShape="1">
                  <a:gsLst>
                    <a:gs pos="100000">
                      <a:schemeClr val="accent2"/>
                    </a:gs>
                    <a:gs pos="0">
                      <a:schemeClr val="accent1"/>
                    </a:gs>
                  </a:gsLst>
                  <a:path path="circle">
                    <a:fillToRect t="100000" r="100000"/>
                  </a:path>
                  <a:tileRect l="-100000" b="-100000"/>
                </a:gradFill>
                <a:effectLst>
                  <a:outerShdw blurRad="50800" dist="38100" dir="2700000" algn="tl" rotWithShape="0">
                    <a:prstClr val="black">
                      <a:alpha val="40000"/>
                    </a:prstClr>
                  </a:outerShdw>
                </a:effectLst>
                <a:latin typeface="+mn-lt"/>
                <a:ea typeface="+mn-ea"/>
              </a:rPr>
              <a:t>Thanks</a:t>
            </a:r>
            <a:endParaRPr lang="zh-CN" altLang="en-US" sz="6600" b="1" i="1" cap="none" spc="0">
              <a:ln w="22225">
                <a:noFill/>
                <a:prstDash val="solid"/>
              </a:ln>
              <a:gradFill flip="none" rotWithShape="1">
                <a:gsLst>
                  <a:gs pos="100000">
                    <a:schemeClr val="accent2"/>
                  </a:gs>
                  <a:gs pos="0">
                    <a:schemeClr val="accent1"/>
                  </a:gs>
                </a:gsLst>
                <a:path path="circle">
                  <a:fillToRect t="100000" r="100000"/>
                </a:path>
                <a:tileRect l="-100000" b="-100000"/>
              </a:gra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322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E7F80F-38D1-4A33-9371-5F0A904D4579}" type="datetime1">
              <a:rPr lang="zh-CN" altLang="en-US" smtClean="0"/>
              <a:t>2025/11/16</a:t>
            </a:fld>
            <a:endParaRPr lang="en-US"/>
          </a:p>
        </p:txBody>
      </p:sp>
      <p:sp>
        <p:nvSpPr>
          <p:cNvPr id="5" name="Footer Placeholder 4"/>
          <p:cNvSpPr>
            <a:spLocks noGrp="1"/>
          </p:cNvSpPr>
          <p:nvPr>
            <p:ph type="ftr" sz="quarter" idx="11"/>
          </p:nvPr>
        </p:nvSpPr>
        <p:spPr/>
        <p:txBody>
          <a:bodyPr/>
          <a:lstStyle/>
          <a:p>
            <a:r>
              <a:rPr lang="en-US"/>
              <a:t>THUNDERSOFT CONFIDENTIAL</a:t>
            </a:r>
          </a:p>
        </p:txBody>
      </p:sp>
      <p:sp>
        <p:nvSpPr>
          <p:cNvPr id="6" name="Slide Number Placeholder 5"/>
          <p:cNvSpPr>
            <a:spLocks noGrp="1"/>
          </p:cNvSpPr>
          <p:nvPr>
            <p:ph type="sldNum" sz="quarter" idx="12"/>
          </p:nvPr>
        </p:nvSpPr>
        <p:spPr/>
        <p:txBody>
          <a:bodyPr/>
          <a:lstStyle/>
          <a:p>
            <a:fld id="{EC6BA26A-35B3-4B0A-9C09-1956B9A657D5}" type="slidenum">
              <a:rPr lang="en-US" smtClean="0"/>
              <a:t>‹#›</a:t>
            </a:fld>
            <a:endParaRPr lang="en-US"/>
          </a:p>
        </p:txBody>
      </p:sp>
      <p:pic>
        <p:nvPicPr>
          <p:cNvPr id="8" name="Picture 5" descr="표지 복사">
            <a:extLst>
              <a:ext uri="{FF2B5EF4-FFF2-40B4-BE49-F238E27FC236}">
                <a16:creationId xmlns:a16="http://schemas.microsoft.com/office/drawing/2014/main" id="{3FD40C11-3A4E-4B4C-9F53-2EBFF0985A90}"/>
              </a:ext>
            </a:extLst>
          </p:cNvPr>
          <p:cNvPicPr>
            <a:picLocks noChangeAspect="1" noChangeArrowheads="1"/>
          </p:cNvPicPr>
          <p:nvPr userDrawn="1"/>
        </p:nvPicPr>
        <p:blipFill>
          <a:blip r:embed="rId2">
            <a:lum bright="-18000"/>
            <a:extLst>
              <a:ext uri="{28A0092B-C50C-407E-A947-70E740481C1C}">
                <a14:useLocalDpi xmlns:a14="http://schemas.microsoft.com/office/drawing/2010/main" val="0"/>
              </a:ext>
            </a:extLst>
          </a:blip>
          <a:srcRect b="83234"/>
          <a:stretch>
            <a:fillRect/>
          </a:stretch>
        </p:blipFill>
        <p:spPr bwMode="auto">
          <a:xfrm>
            <a:off x="268757" y="884117"/>
            <a:ext cx="9614666" cy="457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날짜 개체 틀 3">
            <a:extLst>
              <a:ext uri="{FF2B5EF4-FFF2-40B4-BE49-F238E27FC236}">
                <a16:creationId xmlns:a16="http://schemas.microsoft.com/office/drawing/2014/main" id="{7BE950A0-F518-4912-8DA5-B316D8B931C2}"/>
              </a:ext>
            </a:extLst>
          </p:cNvPr>
          <p:cNvSpPr txBox="1">
            <a:spLocks/>
          </p:cNvSpPr>
          <p:nvPr userDrawn="1"/>
        </p:nvSpPr>
        <p:spPr>
          <a:xfrm>
            <a:off x="486847" y="6574819"/>
            <a:ext cx="2743200" cy="229235"/>
          </a:xfrm>
          <a:prstGeom prst="rect">
            <a:avLst/>
          </a:prstGeom>
        </p:spPr>
        <p:txBody>
          <a:bodyPr vert="horz" lIns="91440" tIns="45720" rIns="91440" bIns="45720" rtlCol="0" anchor="ctr"/>
          <a:lstStyle>
            <a:defPPr marL="0" marR="0" indent="0" algn="l" defTabSz="469900" rtl="0" fontAlgn="auto" latinLnBrk="1" hangingPunct="0">
              <a:lnSpc>
                <a:spcPct val="100000"/>
              </a:lnSpc>
              <a:spcBef>
                <a:spcPts val="0"/>
              </a:spcBef>
              <a:spcAft>
                <a:spcPts val="0"/>
              </a:spcAft>
              <a:buClrTx/>
              <a:buSzTx/>
              <a:buFontTx/>
              <a:buNone/>
              <a:defRPr kumimoji="0" sz="925" b="0" i="0" u="none" strike="noStrike" cap="none" spc="0" normalizeH="0" baseline="0">
                <a:ln>
                  <a:noFill/>
                </a:ln>
                <a:solidFill>
                  <a:srgbClr val="000000"/>
                </a:solidFill>
                <a:effectLst/>
                <a:uFillTx/>
              </a:defRPr>
            </a:defPPr>
            <a:lvl1pPr marL="0" marR="0" indent="0" algn="l" defTabSz="410845" rtl="0" fontAlgn="auto" latinLnBrk="0" hangingPunct="0">
              <a:lnSpc>
                <a:spcPct val="100000"/>
              </a:lnSpc>
              <a:spcBef>
                <a:spcPts val="0"/>
              </a:spcBef>
              <a:spcAft>
                <a:spcPts val="0"/>
              </a:spcAft>
              <a:buClrTx/>
              <a:buSzTx/>
              <a:buFontTx/>
              <a:buNone/>
              <a:defRPr kumimoji="0" sz="1000" b="1" i="0" u="none" strike="noStrike" cap="none" spc="0" normalizeH="0" baseline="0">
                <a:ln>
                  <a:noFill/>
                </a:ln>
                <a:solidFill>
                  <a:schemeClr val="tx1">
                    <a:tint val="75000"/>
                  </a:schemeClr>
                </a:solidFill>
                <a:effectLst/>
                <a:uFillTx/>
                <a:latin typeface="Arial" panose="020B0604020202020204" pitchFamily="34" charset="0"/>
                <a:ea typeface="Roboto Regular"/>
                <a:cs typeface="Arial" panose="020B0604020202020204" pitchFamily="34" charset="0"/>
                <a:sym typeface="Roboto Regular"/>
              </a:defRPr>
            </a:lvl1pPr>
            <a:lvl2pPr marL="0" marR="0" indent="17653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2pPr>
            <a:lvl3pPr marL="0" marR="0" indent="35242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3pPr>
            <a:lvl4pPr marL="0" marR="0" indent="52895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4pPr>
            <a:lvl5pPr marL="0" marR="0" indent="70548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5pPr>
            <a:lvl6pPr marL="0" marR="0" indent="88138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6pPr>
            <a:lvl7pPr marL="0" marR="0" indent="105791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7pPr>
            <a:lvl8pPr marL="0" marR="0" indent="123444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8pPr>
            <a:lvl9pPr marL="0" marR="0" indent="141033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9pPr>
          </a:lstStyle>
          <a:p>
            <a:fld id="{00E7F80F-38D1-4A33-9371-5F0A904D4579}" type="datetime1">
              <a:rPr lang="zh-CN" altLang="en-US" smtClean="0"/>
              <a:pPr/>
              <a:t>2025/11/16</a:t>
            </a:fld>
            <a:endParaRPr lang="en-US"/>
          </a:p>
        </p:txBody>
      </p:sp>
      <p:sp>
        <p:nvSpPr>
          <p:cNvPr id="9" name="바닥글 개체 틀 4">
            <a:extLst>
              <a:ext uri="{FF2B5EF4-FFF2-40B4-BE49-F238E27FC236}">
                <a16:creationId xmlns:a16="http://schemas.microsoft.com/office/drawing/2014/main" id="{01350A33-3B73-4F02-BA83-3C2CF55024CA}"/>
              </a:ext>
            </a:extLst>
          </p:cNvPr>
          <p:cNvSpPr txBox="1">
            <a:spLocks/>
          </p:cNvSpPr>
          <p:nvPr userDrawn="1"/>
        </p:nvSpPr>
        <p:spPr>
          <a:xfrm>
            <a:off x="4181856" y="6583131"/>
            <a:ext cx="4114800" cy="220923"/>
          </a:xfrm>
          <a:prstGeom prst="rect">
            <a:avLst/>
          </a:prstGeom>
        </p:spPr>
        <p:txBody>
          <a:bodyPr vert="horz" lIns="91440" tIns="45720" rIns="91440" bIns="45720" rtlCol="0" anchor="ctr"/>
          <a:lstStyle>
            <a:defPPr marL="0" marR="0" indent="0" algn="l" defTabSz="469900" rtl="0" fontAlgn="auto" latinLnBrk="1" hangingPunct="0">
              <a:lnSpc>
                <a:spcPct val="100000"/>
              </a:lnSpc>
              <a:spcBef>
                <a:spcPts val="0"/>
              </a:spcBef>
              <a:spcAft>
                <a:spcPts val="0"/>
              </a:spcAft>
              <a:buClrTx/>
              <a:buSzTx/>
              <a:buFontTx/>
              <a:buNone/>
              <a:defRPr kumimoji="0" sz="925" b="0" i="0" u="none" strike="noStrike" cap="none" spc="0" normalizeH="0" baseline="0">
                <a:ln>
                  <a:noFill/>
                </a:ln>
                <a:solidFill>
                  <a:srgbClr val="000000"/>
                </a:solidFill>
                <a:effectLst/>
                <a:uFillTx/>
              </a:defRPr>
            </a:defPPr>
            <a:lvl1pPr marL="0" marR="0" indent="0" algn="ctr" defTabSz="410845" rtl="0" fontAlgn="auto" latinLnBrk="0" hangingPunct="0">
              <a:lnSpc>
                <a:spcPct val="100000"/>
              </a:lnSpc>
              <a:spcBef>
                <a:spcPts val="0"/>
              </a:spcBef>
              <a:spcAft>
                <a:spcPts val="0"/>
              </a:spcAft>
              <a:buClrTx/>
              <a:buSzTx/>
              <a:buFontTx/>
              <a:buNone/>
              <a:defRPr kumimoji="0" sz="1000" b="1" i="0" u="none" strike="noStrike" cap="none" spc="0" normalizeH="0" baseline="0">
                <a:ln>
                  <a:noFill/>
                </a:ln>
                <a:solidFill>
                  <a:schemeClr val="tx1">
                    <a:tint val="75000"/>
                  </a:schemeClr>
                </a:solidFill>
                <a:effectLst/>
                <a:uFillTx/>
                <a:latin typeface="Arial" panose="020B0604020202020204" pitchFamily="34" charset="0"/>
                <a:ea typeface="Roboto Regular"/>
                <a:cs typeface="Arial" panose="020B0604020202020204" pitchFamily="34" charset="0"/>
                <a:sym typeface="Roboto Regular"/>
              </a:defRPr>
            </a:lvl1pPr>
            <a:lvl2pPr marL="0" marR="0" indent="17653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2pPr>
            <a:lvl3pPr marL="0" marR="0" indent="35242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3pPr>
            <a:lvl4pPr marL="0" marR="0" indent="52895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4pPr>
            <a:lvl5pPr marL="0" marR="0" indent="70548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5pPr>
            <a:lvl6pPr marL="0" marR="0" indent="88138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6pPr>
            <a:lvl7pPr marL="0" marR="0" indent="105791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7pPr>
            <a:lvl8pPr marL="0" marR="0" indent="123444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8pPr>
            <a:lvl9pPr marL="0" marR="0" indent="141033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9pPr>
          </a:lstStyle>
          <a:p>
            <a:r>
              <a:rPr lang="en-US"/>
              <a:t>THUNDERSOFT CONFIDENTIAL</a:t>
            </a:r>
          </a:p>
        </p:txBody>
      </p:sp>
      <p:sp>
        <p:nvSpPr>
          <p:cNvPr id="10" name="슬라이드 번호 개체 틀 5">
            <a:extLst>
              <a:ext uri="{FF2B5EF4-FFF2-40B4-BE49-F238E27FC236}">
                <a16:creationId xmlns:a16="http://schemas.microsoft.com/office/drawing/2014/main" id="{1A386670-FB08-48F4-8608-71FD04EF5E7E}"/>
              </a:ext>
            </a:extLst>
          </p:cNvPr>
          <p:cNvSpPr txBox="1">
            <a:spLocks/>
          </p:cNvSpPr>
          <p:nvPr userDrawn="1"/>
        </p:nvSpPr>
        <p:spPr>
          <a:xfrm>
            <a:off x="9270629" y="6574819"/>
            <a:ext cx="2743200" cy="220923"/>
          </a:xfrm>
          <a:prstGeom prst="rect">
            <a:avLst/>
          </a:prstGeom>
        </p:spPr>
        <p:txBody>
          <a:bodyPr vert="horz" lIns="91440" tIns="45720" rIns="91440" bIns="45720" rtlCol="0" anchor="ctr"/>
          <a:lstStyle>
            <a:defPPr marL="0" marR="0" indent="0" algn="l" defTabSz="469900" rtl="0" fontAlgn="auto" latinLnBrk="1" hangingPunct="0">
              <a:lnSpc>
                <a:spcPct val="100000"/>
              </a:lnSpc>
              <a:spcBef>
                <a:spcPts val="0"/>
              </a:spcBef>
              <a:spcAft>
                <a:spcPts val="0"/>
              </a:spcAft>
              <a:buClrTx/>
              <a:buSzTx/>
              <a:buFontTx/>
              <a:buNone/>
              <a:defRPr kumimoji="0" sz="925" b="0" i="0" u="none" strike="noStrike" cap="none" spc="0" normalizeH="0" baseline="0">
                <a:ln>
                  <a:noFill/>
                </a:ln>
                <a:solidFill>
                  <a:srgbClr val="000000"/>
                </a:solidFill>
                <a:effectLst/>
                <a:uFillTx/>
              </a:defRPr>
            </a:defPPr>
            <a:lvl1pPr marL="0" marR="0" indent="0" algn="r" defTabSz="410845" rtl="0" fontAlgn="auto" latinLnBrk="0" hangingPunct="0">
              <a:lnSpc>
                <a:spcPct val="100000"/>
              </a:lnSpc>
              <a:spcBef>
                <a:spcPts val="0"/>
              </a:spcBef>
              <a:spcAft>
                <a:spcPts val="0"/>
              </a:spcAft>
              <a:buClrTx/>
              <a:buSzTx/>
              <a:buFontTx/>
              <a:buNone/>
              <a:defRPr kumimoji="0" sz="1000" b="1" i="0" u="none" strike="noStrike" cap="none" spc="0" normalizeH="0" baseline="0">
                <a:ln>
                  <a:noFill/>
                </a:ln>
                <a:solidFill>
                  <a:schemeClr val="tx1">
                    <a:tint val="75000"/>
                  </a:schemeClr>
                </a:solidFill>
                <a:effectLst/>
                <a:uFillTx/>
                <a:latin typeface="Arial" panose="020B0604020202020204" pitchFamily="34" charset="0"/>
                <a:ea typeface="Roboto Regular"/>
                <a:cs typeface="Arial" panose="020B0604020202020204" pitchFamily="34" charset="0"/>
                <a:sym typeface="Roboto Regular"/>
              </a:defRPr>
            </a:lvl1pPr>
            <a:lvl2pPr marL="0" marR="0" indent="17653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2pPr>
            <a:lvl3pPr marL="0" marR="0" indent="35242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3pPr>
            <a:lvl4pPr marL="0" marR="0" indent="52895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4pPr>
            <a:lvl5pPr marL="0" marR="0" indent="70548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5pPr>
            <a:lvl6pPr marL="0" marR="0" indent="88138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6pPr>
            <a:lvl7pPr marL="0" marR="0" indent="105791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7pPr>
            <a:lvl8pPr marL="0" marR="0" indent="123444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8pPr>
            <a:lvl9pPr marL="0" marR="0" indent="141033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9pPr>
          </a:lstStyle>
          <a:p>
            <a:fld id="{EC6BA26A-35B3-4B0A-9C09-1956B9A657D5}" type="slidenum">
              <a:rPr lang="en-US" smtClean="0"/>
              <a:pPr/>
              <a:t>‹#›</a:t>
            </a:fld>
            <a:endParaRPr lang="en-US"/>
          </a:p>
        </p:txBody>
      </p:sp>
    </p:spTree>
    <p:extLst>
      <p:ext uri="{BB962C8B-B14F-4D97-AF65-F5344CB8AC3E}">
        <p14:creationId xmlns:p14="http://schemas.microsoft.com/office/powerpoint/2010/main" val="3987891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8DBB048-7778-48DB-A69D-C4812FC72FB3}"/>
              </a:ext>
            </a:extLst>
          </p:cNvPr>
          <p:cNvSpPr/>
          <p:nvPr userDrawn="1"/>
        </p:nvSpPr>
        <p:spPr>
          <a:xfrm>
            <a:off x="7289321" y="0"/>
            <a:ext cx="3153745" cy="491723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 name="Group 21"/>
          <p:cNvGrpSpPr/>
          <p:nvPr/>
        </p:nvGrpSpPr>
        <p:grpSpPr>
          <a:xfrm>
            <a:off x="-2" y="-337934"/>
            <a:ext cx="12192003" cy="7195936"/>
            <a:chOff x="-1" y="-418064"/>
            <a:chExt cx="24384005" cy="14391869"/>
          </a:xfrm>
        </p:grpSpPr>
        <p:pic>
          <p:nvPicPr>
            <p:cNvPr id="16" name="stori160100328-small-filtered.jpeg" descr="stori160100328-small-filtered.jpeg"/>
            <p:cNvPicPr>
              <a:picLocks noChangeAspect="1"/>
            </p:cNvPicPr>
            <p:nvPr/>
          </p:nvPicPr>
          <p:blipFill>
            <a:blip r:embed="rId2"/>
            <a:stretch>
              <a:fillRect/>
            </a:stretch>
          </p:blipFill>
          <p:spPr>
            <a:xfrm>
              <a:off x="-1" y="257800"/>
              <a:ext cx="17431197" cy="13716005"/>
            </a:xfrm>
            <a:prstGeom prst="rect">
              <a:avLst/>
            </a:prstGeom>
            <a:ln w="12700" cap="flat">
              <a:noFill/>
              <a:miter lim="400000"/>
              <a:headEnd/>
              <a:tailEnd/>
            </a:ln>
            <a:effectLst/>
          </p:spPr>
        </p:pic>
        <p:sp>
          <p:nvSpPr>
            <p:cNvPr id="17" name="Shape 17"/>
            <p:cNvSpPr/>
            <p:nvPr/>
          </p:nvSpPr>
          <p:spPr>
            <a:xfrm rot="10800000">
              <a:off x="4986227" y="257801"/>
              <a:ext cx="19397777" cy="137160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4704" y="21600"/>
                  </a:lnTo>
                  <a:lnTo>
                    <a:pt x="0" y="21600"/>
                  </a:lnTo>
                  <a:lnTo>
                    <a:pt x="0" y="0"/>
                  </a:lnTo>
                  <a:close/>
                </a:path>
              </a:pathLst>
            </a:custGeom>
            <a:solidFill>
              <a:srgbClr val="F3F3F3"/>
            </a:solidFill>
            <a:ln w="12700" cap="flat">
              <a:noFill/>
              <a:miter lim="400000"/>
            </a:ln>
            <a:effectLst/>
          </p:spPr>
          <p:txBody>
            <a:bodyPr wrap="square" lIns="71436" tIns="71436" rIns="71436" bIns="71436" numCol="1" anchor="ctr">
              <a:noAutofit/>
            </a:bodyPr>
            <a:lstStyle/>
            <a:p>
              <a:pPr>
                <a:defRPr sz="3200">
                  <a:solidFill>
                    <a:srgbClr val="FFFFFF"/>
                  </a:solidFill>
                </a:defRPr>
              </a:pPr>
              <a:endParaRPr sz="1600"/>
            </a:p>
          </p:txBody>
        </p:sp>
        <p:sp>
          <p:nvSpPr>
            <p:cNvPr id="18" name="Shape 18"/>
            <p:cNvSpPr/>
            <p:nvPr/>
          </p:nvSpPr>
          <p:spPr>
            <a:xfrm rot="17665809">
              <a:off x="2885366" y="5323724"/>
              <a:ext cx="12076208" cy="592631"/>
            </a:xfrm>
            <a:custGeom>
              <a:avLst/>
              <a:gdLst/>
              <a:ahLst/>
              <a:cxnLst>
                <a:cxn ang="0">
                  <a:pos x="wd2" y="hd2"/>
                </a:cxn>
                <a:cxn ang="5400000">
                  <a:pos x="wd2" y="hd2"/>
                </a:cxn>
                <a:cxn ang="10800000">
                  <a:pos x="wd2" y="hd2"/>
                </a:cxn>
                <a:cxn ang="16200000">
                  <a:pos x="wd2" y="hd2"/>
                </a:cxn>
              </a:cxnLst>
              <a:rect l="0" t="0" r="r" b="b"/>
              <a:pathLst>
                <a:path w="21600" h="21600" extrusionOk="0">
                  <a:moveTo>
                    <a:pt x="0" y="808"/>
                  </a:moveTo>
                  <a:lnTo>
                    <a:pt x="21098" y="0"/>
                  </a:lnTo>
                  <a:lnTo>
                    <a:pt x="21600" y="21600"/>
                  </a:lnTo>
                  <a:lnTo>
                    <a:pt x="211" y="10356"/>
                  </a:lnTo>
                  <a:lnTo>
                    <a:pt x="0" y="808"/>
                  </a:lnTo>
                  <a:close/>
                </a:path>
              </a:pathLst>
            </a:custGeom>
            <a:gradFill flip="none" rotWithShape="1">
              <a:gsLst>
                <a:gs pos="0">
                  <a:srgbClr val="851001"/>
                </a:gs>
                <a:gs pos="100000">
                  <a:schemeClr val="accent5"/>
                </a:gs>
              </a:gsLst>
              <a:lin ang="0" scaled="0"/>
            </a:gradFill>
            <a:ln w="12700" cap="flat">
              <a:noFill/>
              <a:miter lim="400000"/>
            </a:ln>
            <a:effectLst/>
          </p:spPr>
          <p:txBody>
            <a:bodyPr wrap="square" lIns="71436" tIns="71436" rIns="71436" bIns="71436" numCol="1" anchor="ctr">
              <a:noAutofit/>
            </a:bodyPr>
            <a:lstStyle/>
            <a:p>
              <a:pPr>
                <a:defRPr sz="3200">
                  <a:solidFill>
                    <a:srgbClr val="FFFFFF"/>
                  </a:solidFill>
                </a:defRPr>
              </a:pPr>
              <a:endParaRPr sz="1600"/>
            </a:p>
          </p:txBody>
        </p:sp>
        <p:sp>
          <p:nvSpPr>
            <p:cNvPr id="20" name="Shape 20"/>
            <p:cNvSpPr txBox="1"/>
            <p:nvPr/>
          </p:nvSpPr>
          <p:spPr>
            <a:xfrm>
              <a:off x="17272046" y="12224071"/>
              <a:ext cx="6307490" cy="1027198"/>
            </a:xfrm>
            <a:prstGeom prst="rect">
              <a:avLst/>
            </a:prstGeom>
            <a:noFill/>
            <a:ln w="12700" cap="flat">
              <a:noFill/>
              <a:miter lim="400000"/>
            </a:ln>
            <a:effectLst/>
          </p:spPr>
          <p:txBody>
            <a:bodyPr wrap="none" lIns="71436" tIns="71436" rIns="71436" bIns="71436" numCol="1" anchor="ctr">
              <a:spAutoFit/>
            </a:bodyPr>
            <a:lstStyle/>
            <a:p>
              <a:pPr algn="r"/>
              <a:r>
                <a:rPr kumimoji="0" sz="1200" b="0" i="0" u="none" strike="noStrike" cap="none" spc="0" normalizeH="0" baseline="0">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Copyright 2008-20</a:t>
              </a:r>
              <a:r>
                <a:rPr kumimoji="0" lang="en-US" sz="1200" b="0" i="0" u="none" strike="noStrike" cap="none" spc="0" normalizeH="0" baseline="0">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25</a:t>
              </a:r>
              <a:r>
                <a:rPr kumimoji="0" sz="1200" b="0" i="0" u="none" strike="noStrike" cap="none" spc="0" normalizeH="0" baseline="0">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 Thunder Software Co., Ltd.</a:t>
              </a:r>
            </a:p>
            <a:p>
              <a:pPr algn="r"/>
              <a:r>
                <a:rPr kumimoji="0" lang="en-US" sz="1200" b="0" i="0" u="none" strike="noStrike" cap="none" spc="0" normalizeH="0" baseline="0" err="1">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Thundersoft</a:t>
              </a:r>
              <a:r>
                <a:rPr kumimoji="0" sz="1200" b="0" i="0" u="none" strike="noStrike" cap="none" spc="0" normalizeH="0" baseline="0">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 Confidential</a:t>
              </a:r>
            </a:p>
          </p:txBody>
        </p:sp>
        <p:pic>
          <p:nvPicPr>
            <p:cNvPr id="19" name="ts-logo-400.png" descr="ts-logo-400.png"/>
            <p:cNvPicPr>
              <a:picLocks noChangeAspect="1"/>
            </p:cNvPicPr>
            <p:nvPr/>
          </p:nvPicPr>
          <p:blipFill>
            <a:blip r:embed="rId3"/>
            <a:stretch>
              <a:fillRect/>
            </a:stretch>
          </p:blipFill>
          <p:spPr>
            <a:xfrm>
              <a:off x="18736602" y="894157"/>
              <a:ext cx="5080002" cy="762002"/>
            </a:xfrm>
            <a:prstGeom prst="rect">
              <a:avLst/>
            </a:prstGeom>
            <a:ln w="12700" cap="flat">
              <a:noFill/>
              <a:miter lim="400000"/>
              <a:headEnd/>
              <a:tailEnd/>
            </a:ln>
            <a:effectLst/>
          </p:spPr>
        </p:pic>
      </p:grpSp>
      <p:sp>
        <p:nvSpPr>
          <p:cNvPr id="3" name="직사각형 2">
            <a:extLst>
              <a:ext uri="{FF2B5EF4-FFF2-40B4-BE49-F238E27FC236}">
                <a16:creationId xmlns:a16="http://schemas.microsoft.com/office/drawing/2014/main" id="{2965B48D-E6AF-4539-B511-DA6D94345069}"/>
              </a:ext>
            </a:extLst>
          </p:cNvPr>
          <p:cNvSpPr/>
          <p:nvPr userDrawn="1"/>
        </p:nvSpPr>
        <p:spPr>
          <a:xfrm>
            <a:off x="7004649" y="2587925"/>
            <a:ext cx="2700068" cy="2458208"/>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30396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34C312-6147-4FF2-8DB4-2908E5D3CC80}" type="datetime1">
              <a:rPr lang="zh-CN" altLang="en-US" smtClean="0"/>
              <a:t>2025/11/16</a:t>
            </a:fld>
            <a:endParaRPr lang="en-US"/>
          </a:p>
        </p:txBody>
      </p:sp>
      <p:sp>
        <p:nvSpPr>
          <p:cNvPr id="5" name="Footer Placeholder 4"/>
          <p:cNvSpPr>
            <a:spLocks noGrp="1"/>
          </p:cNvSpPr>
          <p:nvPr>
            <p:ph type="ftr" sz="quarter" idx="11"/>
          </p:nvPr>
        </p:nvSpPr>
        <p:spPr/>
        <p:txBody>
          <a:bodyPr/>
          <a:lstStyle/>
          <a:p>
            <a:r>
              <a:rPr lang="en-US" altLang="zh-CN"/>
              <a:t>THUNDERSOFT CONFIDENTIAL</a:t>
            </a:r>
            <a:endParaRPr lang="en-US"/>
          </a:p>
        </p:txBody>
      </p:sp>
      <p:sp>
        <p:nvSpPr>
          <p:cNvPr id="6" name="Slide Number Placeholder 5"/>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5" name="Title 1"/>
          <p:cNvSpPr>
            <a:spLocks noGrp="1"/>
          </p:cNvSpPr>
          <p:nvPr>
            <p:ph type="title"/>
          </p:nvPr>
        </p:nvSpPr>
        <p:spPr>
          <a:xfrm>
            <a:off x="336000" y="105629"/>
            <a:ext cx="10041776" cy="707216"/>
          </a:xfrm>
          <a:prstGeom prst="rect">
            <a:avLst/>
          </a:prstGeom>
        </p:spPr>
        <p:txBody>
          <a:bodyPr>
            <a:normAutofit/>
          </a:bodyPr>
          <a:lstStyle>
            <a:lvl1pPr>
              <a:defRPr sz="3600" baseline="0">
                <a:solidFill>
                  <a:srgbClr val="C00000"/>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a:p>
        </p:txBody>
      </p:sp>
      <p:sp>
        <p:nvSpPr>
          <p:cNvPr id="16" name="Content Placeholder 2"/>
          <p:cNvSpPr>
            <a:spLocks noGrp="1"/>
          </p:cNvSpPr>
          <p:nvPr>
            <p:ph idx="1"/>
          </p:nvPr>
        </p:nvSpPr>
        <p:spPr>
          <a:xfrm>
            <a:off x="336001" y="1008000"/>
            <a:ext cx="11526983" cy="5449962"/>
          </a:xfrm>
          <a:prstGeom prst="rect">
            <a:avLst/>
          </a:prstGeom>
        </p:spPr>
        <p:txBody>
          <a:bodyPr>
            <a:normAutofit/>
          </a:bodyPr>
          <a:lstStyle>
            <a:lvl1pPr>
              <a:defRPr sz="2000" b="0" i="0" baseline="0">
                <a:latin typeface="Arial" panose="020B0604020202020204" pitchFamily="34" charset="0"/>
                <a:ea typeface="微软雅黑" panose="020B0503020204020204" pitchFamily="34" charset="-122"/>
              </a:defRPr>
            </a:lvl1pPr>
            <a:lvl2pPr>
              <a:defRPr sz="1800" b="0" i="0" baseline="0">
                <a:latin typeface="Arial" panose="020B0604020202020204" pitchFamily="34" charset="0"/>
                <a:ea typeface="微软雅黑" panose="020B0503020204020204" pitchFamily="34" charset="-122"/>
              </a:defRPr>
            </a:lvl2pPr>
            <a:lvl3pPr>
              <a:defRPr sz="1400" b="0" i="0" baseline="0">
                <a:latin typeface="Arial" panose="020B0604020202020204" pitchFamily="34" charset="0"/>
                <a:ea typeface="微软雅黑" panose="020B0503020204020204" pitchFamily="34" charset="-122"/>
              </a:defRPr>
            </a:lvl3pPr>
            <a:lvl4pPr>
              <a:defRPr b="0" i="0" baseline="0">
                <a:latin typeface="Arial" panose="020B0604020202020204" pitchFamily="34" charset="0"/>
                <a:ea typeface="微软雅黑" panose="020B0503020204020204" pitchFamily="34" charset="-122"/>
              </a:defRPr>
            </a:lvl4pPr>
            <a:lvl5pPr>
              <a:defRPr b="0" i="0" baseline="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2FB7C0F-70C7-4FF3-AF86-76C40A9A5390}" type="datetime1">
              <a:rPr lang="zh-CN" altLang="en-US" smtClean="0"/>
              <a:t>2025/11/16</a:t>
            </a:fld>
            <a:endParaRPr lang="en-US"/>
          </a:p>
        </p:txBody>
      </p:sp>
      <p:sp>
        <p:nvSpPr>
          <p:cNvPr id="4" name="Footer Placeholder 3"/>
          <p:cNvSpPr>
            <a:spLocks noGrp="1"/>
          </p:cNvSpPr>
          <p:nvPr>
            <p:ph type="ftr" sz="quarter" idx="11"/>
          </p:nvPr>
        </p:nvSpPr>
        <p:spPr/>
        <p:txBody>
          <a:bodyPr/>
          <a:lstStyle/>
          <a:p>
            <a:r>
              <a:rPr lang="en-US"/>
              <a:t>THUNDERSOFT CONFIDENTIAL</a:t>
            </a:r>
          </a:p>
        </p:txBody>
      </p:sp>
      <p:sp>
        <p:nvSpPr>
          <p:cNvPr id="5" name="Slide Number Placeholder 4"/>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0" name="Title 1"/>
          <p:cNvSpPr>
            <a:spLocks noGrp="1"/>
          </p:cNvSpPr>
          <p:nvPr>
            <p:ph type="title"/>
          </p:nvPr>
        </p:nvSpPr>
        <p:spPr>
          <a:xfrm>
            <a:off x="332508" y="105629"/>
            <a:ext cx="10041776" cy="707216"/>
          </a:xfrm>
          <a:prstGeom prst="rect">
            <a:avLst/>
          </a:prstGeom>
        </p:spPr>
        <p:txBody>
          <a:bodyPr>
            <a:normAutofit/>
          </a:bodyPr>
          <a:lstStyle>
            <a:lvl1pPr>
              <a:defRPr sz="3600" baseline="0">
                <a:solidFill>
                  <a:srgbClr val="C00000"/>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1E8DCF-F42E-41FC-88F5-DD5505D0D4FA}" type="datetime1">
              <a:rPr lang="zh-CN" altLang="en-US" smtClean="0"/>
              <a:t>2025/11/16</a:t>
            </a:fld>
            <a:endParaRPr lang="en-US"/>
          </a:p>
        </p:txBody>
      </p:sp>
      <p:sp>
        <p:nvSpPr>
          <p:cNvPr id="3" name="Footer Placeholder 2"/>
          <p:cNvSpPr>
            <a:spLocks noGrp="1"/>
          </p:cNvSpPr>
          <p:nvPr>
            <p:ph type="ftr" sz="quarter" idx="11"/>
          </p:nvPr>
        </p:nvSpPr>
        <p:spPr/>
        <p:txBody>
          <a:bodyPr/>
          <a:lstStyle/>
          <a:p>
            <a:r>
              <a:rPr lang="en-US"/>
              <a:t>THUNDERSOFT CONFIDENTIAL</a:t>
            </a:r>
          </a:p>
        </p:txBody>
      </p:sp>
      <p:sp>
        <p:nvSpPr>
          <p:cNvPr id="4" name="Slide Number Placeholder 3"/>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621192"/>
          </a:xfrm>
          <a:prstGeom prst="rect">
            <a:avLst/>
          </a:prstGeom>
        </p:spPr>
        <p:txBody>
          <a:bodyPr anchor="b">
            <a:normAutofit/>
          </a:bodyPr>
          <a:lstStyle>
            <a:lvl1pPr>
              <a:defRPr sz="4400" baseline="0">
                <a:solidFill>
                  <a:schemeClr val="tx1"/>
                </a:solidFill>
              </a:defRPr>
            </a:lvl1pPr>
          </a:lstStyle>
          <a:p>
            <a:r>
              <a:rPr lang="en-US" altLang="zh-CN"/>
              <a:t>Click to edit Master title style</a:t>
            </a:r>
            <a:endParaRPr lang="en-US"/>
          </a:p>
        </p:txBody>
      </p:sp>
      <p:sp>
        <p:nvSpPr>
          <p:cNvPr id="3" name="Text Placeholder 2"/>
          <p:cNvSpPr>
            <a:spLocks noGrp="1"/>
          </p:cNvSpPr>
          <p:nvPr>
            <p:ph type="body" idx="1"/>
          </p:nvPr>
        </p:nvSpPr>
        <p:spPr>
          <a:xfrm>
            <a:off x="831851" y="4472248"/>
            <a:ext cx="10515600" cy="1617404"/>
          </a:xfrm>
          <a:prstGeom prst="rect">
            <a:avLst/>
          </a:prstGeom>
        </p:spPr>
        <p:txBody>
          <a:bodyPr>
            <a:normAutofit/>
          </a:bodyPr>
          <a:lstStyle>
            <a:lvl1pPr marL="0" indent="0">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00E7F80F-38D1-4A33-9371-5F0A904D4579}" type="datetime1">
              <a:rPr lang="zh-CN" altLang="en-US" smtClean="0"/>
              <a:t>2025/11/16</a:t>
            </a:fld>
            <a:endParaRPr lang="en-US"/>
          </a:p>
        </p:txBody>
      </p:sp>
      <p:sp>
        <p:nvSpPr>
          <p:cNvPr id="5" name="Footer Placeholder 4"/>
          <p:cNvSpPr>
            <a:spLocks noGrp="1"/>
          </p:cNvSpPr>
          <p:nvPr>
            <p:ph type="ftr" sz="quarter" idx="11"/>
          </p:nvPr>
        </p:nvSpPr>
        <p:spPr/>
        <p:txBody>
          <a:bodyPr/>
          <a:lstStyle/>
          <a:p>
            <a:r>
              <a:rPr lang="en-US"/>
              <a:t>THUNDERSOFT CONFIDENTIAL</a:t>
            </a:r>
          </a:p>
        </p:txBody>
      </p:sp>
      <p:sp>
        <p:nvSpPr>
          <p:cNvPr id="6" name="Slide Number Placeholder 5"/>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BFA8F45-5A75-423A-90B6-AD7D49B37323}" type="datetime1">
              <a:rPr lang="zh-CN" altLang="en-US" smtClean="0"/>
              <a:t>2025/11/16</a:t>
            </a:fld>
            <a:endParaRPr lang="en-US"/>
          </a:p>
        </p:txBody>
      </p:sp>
      <p:sp>
        <p:nvSpPr>
          <p:cNvPr id="6" name="Footer Placeholder 5"/>
          <p:cNvSpPr>
            <a:spLocks noGrp="1"/>
          </p:cNvSpPr>
          <p:nvPr>
            <p:ph type="ftr" sz="quarter" idx="11"/>
          </p:nvPr>
        </p:nvSpPr>
        <p:spPr/>
        <p:txBody>
          <a:bodyPr/>
          <a:lstStyle/>
          <a:p>
            <a:r>
              <a:rPr lang="en-US"/>
              <a:t>THUNDERSOFT CONFIDENTIAL</a:t>
            </a:r>
          </a:p>
        </p:txBody>
      </p:sp>
      <p:sp>
        <p:nvSpPr>
          <p:cNvPr id="7" name="Slide Number Placeholder 6"/>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0" name="Title 1"/>
          <p:cNvSpPr>
            <a:spLocks noGrp="1"/>
          </p:cNvSpPr>
          <p:nvPr>
            <p:ph type="title"/>
          </p:nvPr>
        </p:nvSpPr>
        <p:spPr>
          <a:xfrm>
            <a:off x="332508" y="105629"/>
            <a:ext cx="10041776" cy="707216"/>
          </a:xfrm>
          <a:prstGeom prst="rect">
            <a:avLst/>
          </a:prstGeom>
        </p:spPr>
        <p:txBody>
          <a:bodyPr/>
          <a:lstStyle>
            <a:lvl1pPr>
              <a:defRPr baseline="0"/>
            </a:lvl1pPr>
          </a:lstStyle>
          <a:p>
            <a:r>
              <a:rPr lang="en-US" altLang="zh-CN"/>
              <a:t>Click to edit Master title style</a:t>
            </a:r>
            <a:endParaRPr lang="en-US"/>
          </a:p>
        </p:txBody>
      </p:sp>
      <p:sp>
        <p:nvSpPr>
          <p:cNvPr id="11" name="Content Placeholder 2"/>
          <p:cNvSpPr>
            <a:spLocks noGrp="1"/>
          </p:cNvSpPr>
          <p:nvPr>
            <p:ph sz="half" idx="1"/>
          </p:nvPr>
        </p:nvSpPr>
        <p:spPr>
          <a:xfrm>
            <a:off x="344282" y="1008001"/>
            <a:ext cx="5586153" cy="5431385"/>
          </a:xfrm>
          <a:prstGeom prst="rect">
            <a:avLst/>
          </a:prstGeom>
        </p:spPr>
        <p:txBody>
          <a:bodyPr vert="horz" lIns="91440" tIns="45720" rIns="91440" bIns="45720" rtlCol="0">
            <a:normAutofit/>
          </a:bodyPr>
          <a:lstStyle>
            <a:lvl1pPr>
              <a:defRPr lang="zh-CN" altLang="en-US" b="0" i="0" baseline="0" smtClean="0"/>
            </a:lvl1pPr>
            <a:lvl2pPr>
              <a:defRPr lang="zh-CN" altLang="en-US" b="0" i="0" baseline="0" smtClean="0"/>
            </a:lvl2pPr>
            <a:lvl3pPr>
              <a:defRPr lang="zh-CN" altLang="en-US" sz="1400" b="0" i="0" baseline="0" smtClean="0"/>
            </a:lvl3pPr>
            <a:lvl4pPr>
              <a:defRPr lang="zh-CN" altLang="en-US" b="0" i="0" baseline="0" smtClean="0"/>
            </a:lvl4pPr>
            <a:lvl5pPr>
              <a:defRPr lang="en-US" b="0" i="0" baseline="0" dirty="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12" name="Content Placeholder 3"/>
          <p:cNvSpPr>
            <a:spLocks noGrp="1"/>
          </p:cNvSpPr>
          <p:nvPr>
            <p:ph sz="half" idx="2"/>
          </p:nvPr>
        </p:nvSpPr>
        <p:spPr>
          <a:xfrm>
            <a:off x="6007332" y="1008000"/>
            <a:ext cx="5863243" cy="5431384"/>
          </a:xfrm>
          <a:prstGeom prst="rect">
            <a:avLst/>
          </a:prstGeom>
        </p:spPr>
        <p:txBody>
          <a:bodyPr vert="horz" lIns="91440" tIns="45720" rIns="91440" bIns="45720" rtlCol="0">
            <a:normAutofit/>
          </a:bodyPr>
          <a:lstStyle>
            <a:lvl1pPr>
              <a:defRPr lang="zh-CN" altLang="en-US" b="0" baseline="0" smtClean="0"/>
            </a:lvl1pPr>
            <a:lvl2pPr>
              <a:defRPr lang="zh-CN" altLang="en-US" baseline="0" smtClean="0"/>
            </a:lvl2pPr>
            <a:lvl3pPr>
              <a:defRPr lang="zh-CN" altLang="en-US" sz="1400" baseline="0" smtClean="0"/>
            </a:lvl3pPr>
            <a:lvl4pPr>
              <a:defRPr lang="zh-CN" altLang="en-US" baseline="0" smtClean="0"/>
            </a:lvl4pPr>
            <a:lvl5pPr>
              <a:defRPr lang="en-US" b="0" i="0" baseline="0" dirty="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1" name="banner-3.png"/>
          <p:cNvPicPr>
            <a:picLocks noChangeAspect="1"/>
          </p:cNvPicPr>
          <p:nvPr userDrawn="1"/>
        </p:nvPicPr>
        <p:blipFill>
          <a:blip r:embed="rId2">
            <a:alphaModFix amt="62000"/>
          </a:blip>
          <a:stretch>
            <a:fillRect/>
          </a:stretch>
        </p:blipFill>
        <p:spPr>
          <a:xfrm>
            <a:off x="-1" y="0"/>
            <a:ext cx="12192001" cy="6858532"/>
          </a:xfrm>
          <a:prstGeom prst="rect">
            <a:avLst/>
          </a:prstGeom>
          <a:ln w="12700">
            <a:miter lim="400000"/>
            <a:headEnd/>
            <a:tailEnd/>
          </a:ln>
        </p:spPr>
      </p:pic>
      <p:sp>
        <p:nvSpPr>
          <p:cNvPr id="3" name="日期占位符 2"/>
          <p:cNvSpPr>
            <a:spLocks noGrp="1"/>
          </p:cNvSpPr>
          <p:nvPr>
            <p:ph type="dt" sz="half" idx="10"/>
          </p:nvPr>
        </p:nvSpPr>
        <p:spPr/>
        <p:txBody>
          <a:bodyPr/>
          <a:lstStyle/>
          <a:p>
            <a:fld id="{DF4354A4-291C-4F67-8592-0020917B3837}" type="datetime1">
              <a:rPr lang="zh-CN" altLang="en-US" smtClean="0"/>
              <a:t>2025/11/16</a:t>
            </a:fld>
            <a:endParaRPr lang="en-US"/>
          </a:p>
        </p:txBody>
      </p:sp>
      <p:sp>
        <p:nvSpPr>
          <p:cNvPr id="4" name="页脚占位符 3"/>
          <p:cNvSpPr>
            <a:spLocks noGrp="1"/>
          </p:cNvSpPr>
          <p:nvPr>
            <p:ph type="ftr" sz="quarter" idx="11"/>
          </p:nvPr>
        </p:nvSpPr>
        <p:spPr/>
        <p:txBody>
          <a:bodyPr/>
          <a:lstStyle/>
          <a:p>
            <a:r>
              <a:rPr lang="en-US"/>
              <a:t>THUNDERSOFT CONFIDENTIAL</a:t>
            </a:r>
          </a:p>
        </p:txBody>
      </p:sp>
      <p:sp>
        <p:nvSpPr>
          <p:cNvPr id="5" name="灯片编号占位符 4"/>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8" name="TextBox 2"/>
          <p:cNvSpPr txBox="1"/>
          <p:nvPr userDrawn="1"/>
        </p:nvSpPr>
        <p:spPr>
          <a:xfrm>
            <a:off x="7925319" y="4229201"/>
            <a:ext cx="3677709" cy="1954381"/>
          </a:xfrm>
          <a:prstGeom prst="rect">
            <a:avLst/>
          </a:prstGeom>
          <a:noFill/>
        </p:spPr>
        <p:txBody>
          <a:bodyPr wrap="square">
            <a:spAutoFit/>
          </a:bodyPr>
          <a:lstStyle/>
          <a:p>
            <a:pPr algn="r" fontAlgn="auto">
              <a:spcBef>
                <a:spcPts val="0"/>
              </a:spcBef>
              <a:spcAft>
                <a:spcPts val="0"/>
              </a:spcAft>
              <a:defRPr/>
            </a:pPr>
            <a:r>
              <a:rPr lang="en-US" altLang="zh-CN" sz="1100" b="1">
                <a:latin typeface="Arial" panose="020B0604020202020204" pitchFamily="34" charset="0"/>
                <a:ea typeface="Tahoma" panose="020B0604030504040204" pitchFamily="34" charset="0"/>
                <a:cs typeface="Arial" panose="020B0604020202020204" pitchFamily="34" charset="0"/>
              </a:rPr>
              <a:t>Website: </a:t>
            </a:r>
          </a:p>
          <a:p>
            <a:pPr algn="r" fontAlgn="auto">
              <a:spcBef>
                <a:spcPts val="0"/>
              </a:spcBef>
              <a:spcAft>
                <a:spcPts val="0"/>
              </a:spcAft>
              <a:defRPr/>
            </a:pPr>
            <a:r>
              <a:rPr lang="en-US" altLang="zh-CN" sz="1100">
                <a:latin typeface="Arial" panose="020B0604020202020204" pitchFamily="34" charset="0"/>
                <a:ea typeface="Tahoma" panose="020B0604030504040204" pitchFamily="34" charset="0"/>
                <a:cs typeface="Arial" panose="020B0604020202020204" pitchFamily="34" charset="0"/>
              </a:rPr>
              <a:t>     </a:t>
            </a:r>
            <a:r>
              <a:rPr lang="en-US" altLang="zh-CN" sz="1100">
                <a:latin typeface="Arial" panose="020B0604020202020204" pitchFamily="34" charset="0"/>
                <a:ea typeface="Tahoma" panose="020B0604030504040204" pitchFamily="34" charset="0"/>
                <a:cs typeface="Arial" panose="020B0604020202020204" pitchFamily="34" charset="0"/>
                <a:hlinkClick r:id="rId3"/>
              </a:rPr>
              <a:t>http://www.thundersoft.com/</a:t>
            </a:r>
            <a:endParaRPr lang="en-US" altLang="zh-CN" sz="110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endParaRPr lang="en-US" altLang="zh-CN" sz="110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r>
              <a:rPr lang="en-US" altLang="zh-CN" sz="1100" b="1">
                <a:latin typeface="Arial" panose="020B0604020202020204" pitchFamily="34" charset="0"/>
                <a:ea typeface="Tahoma" panose="020B0604030504040204" pitchFamily="34" charset="0"/>
                <a:cs typeface="Arial" panose="020B0604020202020204" pitchFamily="34" charset="0"/>
              </a:rPr>
              <a:t>Contact us:</a:t>
            </a:r>
          </a:p>
          <a:p>
            <a:pPr algn="r" fontAlgn="auto">
              <a:spcBef>
                <a:spcPts val="0"/>
              </a:spcBef>
              <a:spcAft>
                <a:spcPts val="0"/>
              </a:spcAft>
              <a:defRPr/>
            </a:pPr>
            <a:r>
              <a:rPr lang="en-US" altLang="zh-CN" sz="1100">
                <a:latin typeface="Arial" panose="020B0604020202020204" pitchFamily="34" charset="0"/>
                <a:ea typeface="Tahoma" panose="020B0604030504040204" pitchFamily="34" charset="0"/>
                <a:cs typeface="Arial" panose="020B0604020202020204" pitchFamily="34" charset="0"/>
              </a:rPr>
              <a:t>     biz@thundersoft.com</a:t>
            </a:r>
          </a:p>
          <a:p>
            <a:pPr algn="r" fontAlgn="auto">
              <a:spcBef>
                <a:spcPts val="0"/>
              </a:spcBef>
              <a:spcAft>
                <a:spcPts val="0"/>
              </a:spcAft>
              <a:defRPr/>
            </a:pPr>
            <a:r>
              <a:rPr lang="en-US" altLang="zh-CN" sz="1100">
                <a:latin typeface="Arial" panose="020B0604020202020204" pitchFamily="34" charset="0"/>
                <a:ea typeface="Tahoma" panose="020B0604030504040204" pitchFamily="34" charset="0"/>
                <a:cs typeface="Arial" panose="020B0604020202020204" pitchFamily="34" charset="0"/>
              </a:rPr>
              <a:t>     +86-10-62662686</a:t>
            </a:r>
          </a:p>
          <a:p>
            <a:pPr algn="r" fontAlgn="auto">
              <a:spcBef>
                <a:spcPts val="0"/>
              </a:spcBef>
              <a:spcAft>
                <a:spcPts val="0"/>
              </a:spcAft>
              <a:defRPr/>
            </a:pPr>
            <a:endParaRPr lang="en-US" altLang="zh-CN" sz="110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r>
              <a:rPr lang="en-US" altLang="zh-CN" sz="1100" b="1">
                <a:latin typeface="Arial" panose="020B0604020202020204" pitchFamily="34" charset="0"/>
                <a:ea typeface="Tahoma" panose="020B0604030504040204" pitchFamily="34" charset="0"/>
                <a:cs typeface="Arial" panose="020B0604020202020204" pitchFamily="34" charset="0"/>
              </a:rPr>
              <a:t>Address:</a:t>
            </a:r>
          </a:p>
          <a:p>
            <a:pPr marL="266700" algn="r" fontAlgn="auto">
              <a:spcBef>
                <a:spcPts val="0"/>
              </a:spcBef>
              <a:spcAft>
                <a:spcPts val="0"/>
              </a:spcAft>
              <a:defRPr/>
            </a:pP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4 Floor, </a:t>
            </a:r>
            <a:r>
              <a:rPr lang="en-US" sz="110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Taixiang</a:t>
            </a: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Building</a:t>
            </a:r>
          </a:p>
          <a:p>
            <a:pPr marL="266700" algn="r" fontAlgn="auto">
              <a:spcBef>
                <a:spcPts val="0"/>
              </a:spcBef>
              <a:spcAft>
                <a:spcPts val="0"/>
              </a:spcAft>
              <a:defRPr/>
            </a:pP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1A# </a:t>
            </a:r>
            <a:r>
              <a:rPr lang="en-US" sz="110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Longxiang</a:t>
            </a: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Road </a:t>
            </a:r>
            <a:r>
              <a:rPr lang="en-US" sz="110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Haidian</a:t>
            </a: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District, Beijing, China</a:t>
            </a:r>
          </a:p>
          <a:p>
            <a:pPr marL="266700" algn="r" fontAlgn="auto">
              <a:spcBef>
                <a:spcPts val="0"/>
              </a:spcBef>
              <a:spcAft>
                <a:spcPts val="0"/>
              </a:spcAft>
              <a:defRPr/>
            </a:pPr>
            <a:r>
              <a:rPr lang="en-US" sz="110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100191</a:t>
            </a:r>
            <a:endParaRPr lang="en-US" altLang="zh-CN" sz="1100">
              <a:latin typeface="Arial" panose="020B0604020202020204" pitchFamily="34" charset="0"/>
              <a:ea typeface="Tahoma" panose="020B0604030504040204" pitchFamily="34" charset="0"/>
              <a:cs typeface="Arial" panose="020B0604020202020204" pitchFamily="34" charset="0"/>
            </a:endParaRPr>
          </a:p>
        </p:txBody>
      </p: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11814" y="4522504"/>
            <a:ext cx="1537053" cy="1537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3"/>
          <p:cNvSpPr txBox="1"/>
          <p:nvPr userDrawn="1"/>
        </p:nvSpPr>
        <p:spPr>
          <a:xfrm>
            <a:off x="2114553" y="2505078"/>
            <a:ext cx="5050367" cy="1108075"/>
          </a:xfrm>
          <a:prstGeom prst="rect">
            <a:avLst/>
          </a:prstGeom>
          <a:noFill/>
        </p:spPr>
        <p:txBody>
          <a:bodyPr>
            <a:spAutoFit/>
          </a:bodyPr>
          <a:lstStyle/>
          <a:p>
            <a:pPr algn="ctr" fontAlgn="auto">
              <a:spcBef>
                <a:spcPts val="0"/>
              </a:spcBef>
              <a:spcAft>
                <a:spcPts val="0"/>
              </a:spcAft>
              <a:defRPr/>
            </a:pPr>
            <a:r>
              <a:rPr lang="en-US" altLang="zh-CN" sz="6600" b="1" cap="none" spc="0">
                <a:ln w="22225">
                  <a:noFill/>
                  <a:prstDash val="solid"/>
                </a:ln>
                <a:gradFill flip="none" rotWithShape="1">
                  <a:gsLst>
                    <a:gs pos="100000">
                      <a:schemeClr val="accent2"/>
                    </a:gs>
                    <a:gs pos="0">
                      <a:schemeClr val="accent1"/>
                    </a:gs>
                  </a:gsLst>
                  <a:path path="circle">
                    <a:fillToRect t="100000" r="100000"/>
                  </a:path>
                  <a:tileRect l="-100000" b="-100000"/>
                </a:gradFill>
                <a:effectLst>
                  <a:outerShdw blurRad="50800" dist="38100" dir="2700000" algn="tl" rotWithShape="0">
                    <a:prstClr val="black">
                      <a:alpha val="40000"/>
                    </a:prstClr>
                  </a:outerShdw>
                </a:effectLst>
                <a:latin typeface="+mn-lt"/>
                <a:ea typeface="+mn-ea"/>
              </a:rPr>
              <a:t>Thanks</a:t>
            </a:r>
            <a:endParaRPr lang="zh-CN" altLang="en-US" sz="6600" b="1" i="1" cap="none" spc="0">
              <a:ln w="22225">
                <a:noFill/>
                <a:prstDash val="solid"/>
              </a:ln>
              <a:gradFill flip="none" rotWithShape="1">
                <a:gsLst>
                  <a:gs pos="100000">
                    <a:schemeClr val="accent2"/>
                  </a:gs>
                  <a:gs pos="0">
                    <a:schemeClr val="accent1"/>
                  </a:gs>
                </a:gsLst>
                <a:path path="circle">
                  <a:fillToRect t="100000" r="100000"/>
                </a:path>
                <a:tileRect l="-100000" b="-100000"/>
              </a:gra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标题与副标题">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ABA78972-6C50-45A8-AF05-3422E7185863}"/>
              </a:ext>
            </a:extLst>
          </p:cNvPr>
          <p:cNvGrpSpPr/>
          <p:nvPr userDrawn="1"/>
        </p:nvGrpSpPr>
        <p:grpSpPr>
          <a:xfrm>
            <a:off x="0" y="-340282"/>
            <a:ext cx="12110159" cy="7198283"/>
            <a:chOff x="0" y="-340282"/>
            <a:chExt cx="12110159" cy="7198283"/>
          </a:xfrm>
        </p:grpSpPr>
        <p:grpSp>
          <p:nvGrpSpPr>
            <p:cNvPr id="22" name="Group 22"/>
            <p:cNvGrpSpPr/>
            <p:nvPr/>
          </p:nvGrpSpPr>
          <p:grpSpPr>
            <a:xfrm>
              <a:off x="0" y="-340282"/>
              <a:ext cx="12110159" cy="7198283"/>
              <a:chOff x="0" y="-422762"/>
              <a:chExt cx="24220315" cy="14396564"/>
            </a:xfrm>
          </p:grpSpPr>
          <p:pic>
            <p:nvPicPr>
              <p:cNvPr id="17" name="stori160100328-small-filtered.jpeg"/>
              <p:cNvPicPr>
                <a:picLocks noChangeAspect="1"/>
              </p:cNvPicPr>
              <p:nvPr/>
            </p:nvPicPr>
            <p:blipFill>
              <a:blip r:embed="rId2" cstate="email"/>
              <a:stretch>
                <a:fillRect/>
              </a:stretch>
            </p:blipFill>
            <p:spPr>
              <a:xfrm>
                <a:off x="0" y="257801"/>
                <a:ext cx="17431194" cy="13716001"/>
              </a:xfrm>
              <a:prstGeom prst="rect">
                <a:avLst/>
              </a:prstGeom>
              <a:ln w="12700" cap="flat">
                <a:noFill/>
                <a:miter lim="400000"/>
                <a:headEnd/>
                <a:tailEnd/>
              </a:ln>
              <a:effectLst/>
            </p:spPr>
          </p:pic>
          <p:sp>
            <p:nvSpPr>
              <p:cNvPr id="18" name="Shape 18"/>
              <p:cNvSpPr/>
              <p:nvPr userDrawn="1"/>
            </p:nvSpPr>
            <p:spPr>
              <a:xfrm rot="10800000">
                <a:off x="5017915" y="257802"/>
                <a:ext cx="192024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4704" y="21600"/>
                    </a:lnTo>
                    <a:lnTo>
                      <a:pt x="0" y="21600"/>
                    </a:lnTo>
                    <a:lnTo>
                      <a:pt x="0" y="0"/>
                    </a:lnTo>
                    <a:close/>
                  </a:path>
                </a:pathLst>
              </a:custGeom>
              <a:solidFill>
                <a:schemeClr val="bg1"/>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sz="3199"/>
              </a:p>
            </p:txBody>
          </p:sp>
          <p:sp>
            <p:nvSpPr>
              <p:cNvPr id="19" name="Shape 19"/>
              <p:cNvSpPr/>
              <p:nvPr/>
            </p:nvSpPr>
            <p:spPr>
              <a:xfrm rot="17665809">
                <a:off x="2871330" y="5316577"/>
                <a:ext cx="12140856" cy="662178"/>
              </a:xfrm>
              <a:custGeom>
                <a:avLst/>
                <a:gdLst/>
                <a:ahLst/>
                <a:cxnLst>
                  <a:cxn ang="0">
                    <a:pos x="wd2" y="hd2"/>
                  </a:cxn>
                  <a:cxn ang="5400000">
                    <a:pos x="wd2" y="hd2"/>
                  </a:cxn>
                  <a:cxn ang="10800000">
                    <a:pos x="wd2" y="hd2"/>
                  </a:cxn>
                  <a:cxn ang="16200000">
                    <a:pos x="wd2" y="hd2"/>
                  </a:cxn>
                </a:cxnLst>
                <a:rect l="0" t="0" r="r" b="b"/>
                <a:pathLst>
                  <a:path w="21600" h="21600" extrusionOk="0">
                    <a:moveTo>
                      <a:pt x="0" y="808"/>
                    </a:moveTo>
                    <a:lnTo>
                      <a:pt x="21098" y="0"/>
                    </a:lnTo>
                    <a:lnTo>
                      <a:pt x="21600" y="21600"/>
                    </a:lnTo>
                    <a:lnTo>
                      <a:pt x="211" y="10356"/>
                    </a:lnTo>
                    <a:lnTo>
                      <a:pt x="0" y="808"/>
                    </a:lnTo>
                    <a:close/>
                  </a:path>
                </a:pathLst>
              </a:custGeom>
              <a:solidFill>
                <a:srgbClr val="C00000"/>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sz="3199"/>
              </a:p>
            </p:txBody>
          </p:sp>
          <p:pic>
            <p:nvPicPr>
              <p:cNvPr id="20" name="ts-logo-400.png"/>
              <p:cNvPicPr>
                <a:picLocks noChangeAspect="1"/>
              </p:cNvPicPr>
              <p:nvPr/>
            </p:nvPicPr>
            <p:blipFill>
              <a:blip r:embed="rId3"/>
              <a:srcRect/>
              <a:stretch>
                <a:fillRect/>
              </a:stretch>
            </p:blipFill>
            <p:spPr>
              <a:xfrm>
                <a:off x="18736600" y="894157"/>
                <a:ext cx="5080001" cy="762001"/>
              </a:xfrm>
              <a:prstGeom prst="rect">
                <a:avLst/>
              </a:prstGeom>
              <a:ln w="12700" cap="flat">
                <a:noFill/>
                <a:miter lim="400000"/>
                <a:headEnd/>
                <a:tailEnd/>
              </a:ln>
              <a:effectLst/>
            </p:spPr>
          </p:pic>
          <p:sp>
            <p:nvSpPr>
              <p:cNvPr id="21" name="Shape 21"/>
              <p:cNvSpPr/>
              <p:nvPr/>
            </p:nvSpPr>
            <p:spPr>
              <a:xfrm>
                <a:off x="17199584" y="12254844"/>
                <a:ext cx="6379951" cy="965646"/>
              </a:xfrm>
              <a:prstGeom prst="rect">
                <a:avLst/>
              </a:prstGeom>
              <a:noFill/>
              <a:ln w="12700" cap="flat">
                <a:noFill/>
                <a:miter lim="400000"/>
              </a:ln>
              <a:effectLst/>
            </p:spPr>
            <p:txBody>
              <a:bodyPr wrap="none" lIns="71437" tIns="71437" rIns="71437" bIns="71437" numCol="1" anchor="ctr">
                <a:spAutoFit/>
              </a:bodyPr>
              <a:lstStyle/>
              <a:p>
                <a:pPr algn="r"/>
                <a:r>
                  <a:rPr sz="1100"/>
                  <a:t>Copyright 2008-20</a:t>
                </a:r>
                <a:r>
                  <a:rPr lang="en-US" sz="1100"/>
                  <a:t>22</a:t>
                </a:r>
                <a:r>
                  <a:rPr sz="1100"/>
                  <a:t> Thunder Software Co., Ltd.</a:t>
                </a:r>
              </a:p>
              <a:p>
                <a:pPr algn="r"/>
                <a:r>
                  <a:rPr sz="1100"/>
                  <a:t>Company Confidential</a:t>
                </a:r>
              </a:p>
            </p:txBody>
          </p:sp>
        </p:grpSp>
        <p:sp>
          <p:nvSpPr>
            <p:cNvPr id="2" name="직사각형 1">
              <a:extLst>
                <a:ext uri="{FF2B5EF4-FFF2-40B4-BE49-F238E27FC236}">
                  <a16:creationId xmlns:a16="http://schemas.microsoft.com/office/drawing/2014/main" id="{D7805B41-7562-42D4-B0CE-2D0A068ADABE}"/>
                </a:ext>
              </a:extLst>
            </p:cNvPr>
            <p:cNvSpPr/>
            <p:nvPr userDrawn="1"/>
          </p:nvSpPr>
          <p:spPr>
            <a:xfrm>
              <a:off x="5903521" y="707492"/>
              <a:ext cx="2812077" cy="4986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673669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kumimoji="1" lang="ko-KR" altLang="en-US" sz="1800" b="1" dirty="0">
                <a:solidFill>
                  <a:srgbClr val="000000"/>
                </a:solidFill>
                <a:latin typeface="Tahoma" pitchFamily="34" charset="0"/>
                <a:ea typeface="맑은 고딕" pitchFamily="50" charset="-127"/>
                <a:cs typeface="+mj-cs"/>
              </a:defRPr>
            </a:lvl1pPr>
          </a:lstStyle>
          <a:p>
            <a:pPr lvl="0"/>
            <a:r>
              <a:rPr lang="ko-KR" altLang="en-US"/>
              <a:t>마스터 제목 스타일 편집</a:t>
            </a:r>
          </a:p>
        </p:txBody>
      </p:sp>
    </p:spTree>
    <p:extLst>
      <p:ext uri="{BB962C8B-B14F-4D97-AF65-F5344CB8AC3E}">
        <p14:creationId xmlns:p14="http://schemas.microsoft.com/office/powerpoint/2010/main" val="2009033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2.png"/><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875521" y="1"/>
            <a:ext cx="2316480" cy="1983613"/>
          </a:xfrm>
          <a:prstGeom prst="rect">
            <a:avLst/>
          </a:prstGeom>
        </p:spPr>
      </p:pic>
      <p:sp>
        <p:nvSpPr>
          <p:cNvPr id="4" name="Date Placeholder 3"/>
          <p:cNvSpPr>
            <a:spLocks noGrp="1"/>
          </p:cNvSpPr>
          <p:nvPr>
            <p:ph type="dt" sz="half" idx="2"/>
          </p:nvPr>
        </p:nvSpPr>
        <p:spPr>
          <a:xfrm>
            <a:off x="343591" y="6550435"/>
            <a:ext cx="2743200" cy="229235"/>
          </a:xfrm>
          <a:prstGeom prst="rect">
            <a:avLst/>
          </a:prstGeom>
        </p:spPr>
        <p:txBody>
          <a:bodyPr vert="horz" lIns="91440" tIns="45720" rIns="91440" bIns="45720" rtlCol="0" anchor="ctr"/>
          <a:lstStyle>
            <a:lvl1pPr algn="l">
              <a:defRPr sz="1000" b="1">
                <a:solidFill>
                  <a:schemeClr val="tx1">
                    <a:tint val="75000"/>
                  </a:schemeClr>
                </a:solidFill>
                <a:latin typeface="Arial" panose="020B0604020202020204" pitchFamily="34" charset="0"/>
                <a:cs typeface="Arial" panose="020B0604020202020204" pitchFamily="34" charset="0"/>
              </a:defRPr>
            </a:lvl1pPr>
          </a:lstStyle>
          <a:p>
            <a:fld id="{34DBE3B7-7425-4070-9453-195A29CCCC27}" type="datetime1">
              <a:rPr lang="zh-CN" altLang="en-US" smtClean="0"/>
              <a:t>2025/11/16</a:t>
            </a:fld>
            <a:endParaRPr lang="en-US"/>
          </a:p>
        </p:txBody>
      </p:sp>
      <p:sp>
        <p:nvSpPr>
          <p:cNvPr id="5" name="Footer Placeholder 4"/>
          <p:cNvSpPr>
            <a:spLocks noGrp="1"/>
          </p:cNvSpPr>
          <p:nvPr>
            <p:ph type="ftr" sz="quarter" idx="3"/>
          </p:nvPr>
        </p:nvSpPr>
        <p:spPr>
          <a:xfrm>
            <a:off x="4038600" y="6558747"/>
            <a:ext cx="4114800" cy="220923"/>
          </a:xfrm>
          <a:prstGeom prst="rect">
            <a:avLst/>
          </a:prstGeom>
        </p:spPr>
        <p:txBody>
          <a:bodyPr vert="horz" lIns="91440" tIns="45720" rIns="91440" bIns="45720" rtlCol="0" anchor="ctr"/>
          <a:lstStyle>
            <a:lvl1pPr algn="ctr">
              <a:defRPr sz="1000" b="1">
                <a:solidFill>
                  <a:schemeClr val="tx1">
                    <a:tint val="75000"/>
                  </a:schemeClr>
                </a:solidFill>
                <a:latin typeface="Arial" panose="020B0604020202020204" pitchFamily="34" charset="0"/>
                <a:cs typeface="Arial" panose="020B0604020202020204" pitchFamily="34" charset="0"/>
              </a:defRPr>
            </a:lvl1pPr>
          </a:lstStyle>
          <a:p>
            <a:r>
              <a:rPr lang="en-US"/>
              <a:t>THUNDERSOFT CONFIDENTIAL</a:t>
            </a:r>
          </a:p>
        </p:txBody>
      </p:sp>
      <p:sp>
        <p:nvSpPr>
          <p:cNvPr id="12" name="Title Placeholder 1"/>
          <p:cNvSpPr>
            <a:spLocks noGrp="1"/>
          </p:cNvSpPr>
          <p:nvPr>
            <p:ph type="title"/>
          </p:nvPr>
        </p:nvSpPr>
        <p:spPr>
          <a:xfrm>
            <a:off x="332508" y="105629"/>
            <a:ext cx="10041776" cy="707216"/>
          </a:xfrm>
          <a:prstGeom prst="rect">
            <a:avLst/>
          </a:prstGeom>
        </p:spPr>
        <p:txBody>
          <a:bodyPr vert="horz" lIns="91440" tIns="45720" rIns="91440" bIns="45720" rtlCol="0" anchor="ctr">
            <a:normAutofit/>
          </a:bodyPr>
          <a:lstStyle/>
          <a:p>
            <a:pPr lvl="0"/>
            <a:r>
              <a:rPr lang="zh-CN" altLang="en-US"/>
              <a:t>单击此处编辑母版标题样式</a:t>
            </a:r>
            <a:endParaRPr lang="en-US"/>
          </a:p>
        </p:txBody>
      </p:sp>
      <p:sp>
        <p:nvSpPr>
          <p:cNvPr id="13" name="Text Placeholder 2"/>
          <p:cNvSpPr>
            <a:spLocks noGrp="1"/>
          </p:cNvSpPr>
          <p:nvPr>
            <p:ph type="body" idx="1"/>
          </p:nvPr>
        </p:nvSpPr>
        <p:spPr>
          <a:xfrm>
            <a:off x="343591" y="1008000"/>
            <a:ext cx="11526983" cy="54499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3"/>
            <a:endParaRPr lang="zh-CN" altLang="en-US"/>
          </a:p>
        </p:txBody>
      </p:sp>
      <p:pic>
        <p:nvPicPr>
          <p:cNvPr id="8" name="Picture 2"/>
          <p:cNvPicPr>
            <a:picLocks noChangeArrowheads="1"/>
          </p:cNvPicPr>
          <p:nvPr userDrawn="1"/>
        </p:nvPicPr>
        <p:blipFill>
          <a:blip r:embed="rId12"/>
          <a:srcRect/>
          <a:stretch>
            <a:fillRect/>
          </a:stretch>
        </p:blipFill>
        <p:spPr bwMode="auto">
          <a:xfrm>
            <a:off x="9898747" y="207237"/>
            <a:ext cx="2160000" cy="252000"/>
          </a:xfrm>
          <a:prstGeom prst="rect">
            <a:avLst/>
          </a:prstGeom>
          <a:noFill/>
          <a:ln w="12700">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71" r:id="rId9"/>
  </p:sldLayoutIdLst>
  <p:hf hdr="0"/>
  <p:txStyles>
    <p:titleStyle>
      <a:lvl1pPr algn="l" defTabSz="914400" rtl="0" eaLnBrk="1" latinLnBrk="0" hangingPunct="1">
        <a:lnSpc>
          <a:spcPct val="90000"/>
        </a:lnSpc>
        <a:spcBef>
          <a:spcPct val="0"/>
        </a:spcBef>
        <a:buNone/>
        <a:defRPr lang="en-US" altLang="en-US" sz="3600" b="1" kern="1200" baseline="0" dirty="0">
          <a:solidFill>
            <a:srgbClr val="C00000"/>
          </a:solidFill>
          <a:latin typeface="Arial" panose="020B0604020202020204" pitchFamily="34" charset="0"/>
          <a:ea typeface="微软雅黑" panose="020B0503020204020204" pitchFamily="34" charset="-122"/>
          <a:cs typeface="+mj-cs"/>
        </a:defRPr>
      </a:lvl1pPr>
    </p:titleStyle>
    <p:body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875521" y="1"/>
            <a:ext cx="2316480" cy="1983613"/>
          </a:xfrm>
          <a:prstGeom prst="rect">
            <a:avLst/>
          </a:prstGeom>
        </p:spPr>
      </p:pic>
      <p:sp>
        <p:nvSpPr>
          <p:cNvPr id="4" name="Date Placeholder 3"/>
          <p:cNvSpPr>
            <a:spLocks noGrp="1"/>
          </p:cNvSpPr>
          <p:nvPr>
            <p:ph type="dt" sz="half" idx="2"/>
          </p:nvPr>
        </p:nvSpPr>
        <p:spPr>
          <a:xfrm>
            <a:off x="343591" y="6550435"/>
            <a:ext cx="2743200" cy="229235"/>
          </a:xfrm>
          <a:prstGeom prst="rect">
            <a:avLst/>
          </a:prstGeom>
        </p:spPr>
        <p:txBody>
          <a:bodyPr vert="horz" lIns="91440" tIns="45720" rIns="91440" bIns="45720" rtlCol="0" anchor="ctr"/>
          <a:lstStyle>
            <a:lvl1pPr algn="l">
              <a:defRPr sz="1000" b="1">
                <a:solidFill>
                  <a:schemeClr val="tx1">
                    <a:tint val="75000"/>
                  </a:schemeClr>
                </a:solidFill>
                <a:latin typeface="Arial" panose="020B0604020202020204" pitchFamily="34" charset="0"/>
                <a:cs typeface="Arial" panose="020B0604020202020204" pitchFamily="34" charset="0"/>
              </a:defRPr>
            </a:lvl1pPr>
          </a:lstStyle>
          <a:p>
            <a:fld id="{34DBE3B7-7425-4070-9453-195A29CCCC27}" type="datetime1">
              <a:rPr lang="zh-CN" altLang="en-US" smtClean="0"/>
              <a:t>2025/11/16</a:t>
            </a:fld>
            <a:endParaRPr lang="en-US"/>
          </a:p>
        </p:txBody>
      </p:sp>
      <p:sp>
        <p:nvSpPr>
          <p:cNvPr id="5" name="Footer Placeholder 4"/>
          <p:cNvSpPr>
            <a:spLocks noGrp="1"/>
          </p:cNvSpPr>
          <p:nvPr>
            <p:ph type="ftr" sz="quarter" idx="3"/>
          </p:nvPr>
        </p:nvSpPr>
        <p:spPr>
          <a:xfrm>
            <a:off x="4038600" y="6558747"/>
            <a:ext cx="4114800" cy="220923"/>
          </a:xfrm>
          <a:prstGeom prst="rect">
            <a:avLst/>
          </a:prstGeom>
        </p:spPr>
        <p:txBody>
          <a:bodyPr vert="horz" lIns="91440" tIns="45720" rIns="91440" bIns="45720" rtlCol="0" anchor="ctr"/>
          <a:lstStyle>
            <a:lvl1pPr algn="ctr">
              <a:defRPr sz="1000" b="1">
                <a:solidFill>
                  <a:schemeClr val="tx1">
                    <a:tint val="75000"/>
                  </a:schemeClr>
                </a:solidFill>
                <a:latin typeface="Arial" panose="020B0604020202020204" pitchFamily="34" charset="0"/>
                <a:cs typeface="Arial" panose="020B0604020202020204" pitchFamily="34" charset="0"/>
              </a:defRPr>
            </a:lvl1pPr>
          </a:lstStyle>
          <a:p>
            <a:r>
              <a:rPr lang="en-US"/>
              <a:t>THUNDERSOFT CONFIDENTIAL</a:t>
            </a:r>
          </a:p>
        </p:txBody>
      </p:sp>
      <p:sp>
        <p:nvSpPr>
          <p:cNvPr id="12" name="Title Placeholder 1"/>
          <p:cNvSpPr>
            <a:spLocks noGrp="1"/>
          </p:cNvSpPr>
          <p:nvPr>
            <p:ph type="title"/>
          </p:nvPr>
        </p:nvSpPr>
        <p:spPr>
          <a:xfrm>
            <a:off x="332508" y="105629"/>
            <a:ext cx="10041776" cy="707216"/>
          </a:xfrm>
          <a:prstGeom prst="rect">
            <a:avLst/>
          </a:prstGeom>
        </p:spPr>
        <p:txBody>
          <a:bodyPr vert="horz" lIns="91440" tIns="45720" rIns="91440" bIns="45720" rtlCol="0" anchor="ctr">
            <a:normAutofit/>
          </a:bodyPr>
          <a:lstStyle/>
          <a:p>
            <a:pPr lvl="0"/>
            <a:r>
              <a:rPr lang="zh-CN" altLang="en-US"/>
              <a:t>单击此处编辑母版标题样式</a:t>
            </a:r>
            <a:endParaRPr lang="en-US"/>
          </a:p>
        </p:txBody>
      </p:sp>
      <p:sp>
        <p:nvSpPr>
          <p:cNvPr id="13" name="Text Placeholder 2"/>
          <p:cNvSpPr>
            <a:spLocks noGrp="1"/>
          </p:cNvSpPr>
          <p:nvPr>
            <p:ph type="body" idx="1"/>
          </p:nvPr>
        </p:nvSpPr>
        <p:spPr>
          <a:xfrm>
            <a:off x="343591" y="1008000"/>
            <a:ext cx="11526983" cy="54499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3"/>
            <a:endParaRPr lang="zh-CN" altLang="en-US"/>
          </a:p>
        </p:txBody>
      </p:sp>
      <p:pic>
        <p:nvPicPr>
          <p:cNvPr id="8" name="Picture 2"/>
          <p:cNvPicPr>
            <a:picLocks noChangeArrowheads="1"/>
          </p:cNvPicPr>
          <p:nvPr userDrawn="1"/>
        </p:nvPicPr>
        <p:blipFill>
          <a:blip r:embed="rId10"/>
          <a:srcRect/>
          <a:stretch>
            <a:fillRect/>
          </a:stretch>
        </p:blipFill>
        <p:spPr bwMode="auto">
          <a:xfrm>
            <a:off x="9898747" y="207237"/>
            <a:ext cx="2160000" cy="252000"/>
          </a:xfrm>
          <a:prstGeom prst="rect">
            <a:avLst/>
          </a:prstGeom>
          <a:noFill/>
          <a:ln w="12700">
            <a:noFill/>
            <a:miter lim="800000"/>
            <a:headEnd/>
            <a:tailEnd/>
          </a:ln>
        </p:spPr>
      </p:pic>
    </p:spTree>
    <p:extLst>
      <p:ext uri="{BB962C8B-B14F-4D97-AF65-F5344CB8AC3E}">
        <p14:creationId xmlns:p14="http://schemas.microsoft.com/office/powerpoint/2010/main" val="82876577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hdr="0"/>
  <p:txStyles>
    <p:titleStyle>
      <a:lvl1pPr algn="l" defTabSz="914400" rtl="0" eaLnBrk="1" latinLnBrk="0" hangingPunct="1">
        <a:lnSpc>
          <a:spcPct val="90000"/>
        </a:lnSpc>
        <a:spcBef>
          <a:spcPct val="0"/>
        </a:spcBef>
        <a:buNone/>
        <a:defRPr lang="en-US" altLang="en-US" sz="3600" b="1" kern="1200" baseline="0" dirty="0">
          <a:solidFill>
            <a:srgbClr val="C00000"/>
          </a:solidFill>
          <a:latin typeface="Arial" panose="020B0604020202020204" pitchFamily="34" charset="0"/>
          <a:ea typeface="微软雅黑" panose="020B0503020204020204" pitchFamily="34" charset="-122"/>
          <a:cs typeface="+mj-cs"/>
        </a:defRPr>
      </a:lvl1pPr>
    </p:titleStyle>
    <p:body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5521" y="1"/>
            <a:ext cx="2316480" cy="1983613"/>
          </a:xfrm>
          <a:prstGeom prst="rect">
            <a:avLst/>
          </a:prstGeom>
        </p:spPr>
      </p:pic>
      <p:sp>
        <p:nvSpPr>
          <p:cNvPr id="4" name="Date Placeholder 3"/>
          <p:cNvSpPr>
            <a:spLocks noGrp="1"/>
          </p:cNvSpPr>
          <p:nvPr>
            <p:ph type="dt" sz="half" idx="2"/>
          </p:nvPr>
        </p:nvSpPr>
        <p:spPr>
          <a:xfrm>
            <a:off x="343591" y="6550435"/>
            <a:ext cx="2743200" cy="229235"/>
          </a:xfrm>
          <a:prstGeom prst="rect">
            <a:avLst/>
          </a:prstGeom>
        </p:spPr>
        <p:txBody>
          <a:bodyPr vert="horz" lIns="91440" tIns="45720" rIns="91440" bIns="45720" rtlCol="0" anchor="ctr"/>
          <a:lstStyle>
            <a:lvl1pPr algn="l">
              <a:defRPr sz="1000" b="1">
                <a:solidFill>
                  <a:schemeClr val="tx1">
                    <a:tint val="75000"/>
                  </a:schemeClr>
                </a:solidFill>
                <a:latin typeface="Arial" panose="020B0604020202020204" pitchFamily="34" charset="0"/>
                <a:cs typeface="Arial" panose="020B0604020202020204" pitchFamily="34" charset="0"/>
              </a:defRPr>
            </a:lvl1pPr>
          </a:lstStyle>
          <a:p>
            <a:fld id="{34DBE3B7-7425-4070-9453-195A29CCCC27}" type="datetime1">
              <a:rPr lang="zh-CN" altLang="en-US" smtClean="0"/>
              <a:t>2025/11/16</a:t>
            </a:fld>
            <a:endParaRPr lang="en-US"/>
          </a:p>
        </p:txBody>
      </p:sp>
      <p:sp>
        <p:nvSpPr>
          <p:cNvPr id="5" name="Footer Placeholder 4"/>
          <p:cNvSpPr>
            <a:spLocks noGrp="1"/>
          </p:cNvSpPr>
          <p:nvPr>
            <p:ph type="ftr" sz="quarter" idx="3"/>
          </p:nvPr>
        </p:nvSpPr>
        <p:spPr>
          <a:xfrm>
            <a:off x="4038600" y="6558747"/>
            <a:ext cx="4114800" cy="220923"/>
          </a:xfrm>
          <a:prstGeom prst="rect">
            <a:avLst/>
          </a:prstGeom>
        </p:spPr>
        <p:txBody>
          <a:bodyPr vert="horz" lIns="91440" tIns="45720" rIns="91440" bIns="45720" rtlCol="0" anchor="ctr"/>
          <a:lstStyle>
            <a:lvl1pPr algn="ctr">
              <a:defRPr sz="1000" b="1">
                <a:solidFill>
                  <a:schemeClr val="tx1">
                    <a:tint val="75000"/>
                  </a:schemeClr>
                </a:solidFill>
                <a:latin typeface="Arial" panose="020B0604020202020204" pitchFamily="34" charset="0"/>
                <a:cs typeface="Arial" panose="020B0604020202020204" pitchFamily="34" charset="0"/>
              </a:defRPr>
            </a:lvl1pPr>
          </a:lstStyle>
          <a:p>
            <a:r>
              <a:rPr lang="en-US"/>
              <a:t>THUNDERSOFT CONFIDENTIAL</a:t>
            </a:r>
          </a:p>
        </p:txBody>
      </p:sp>
      <p:sp>
        <p:nvSpPr>
          <p:cNvPr id="6" name="Slide Number Placeholder 5"/>
          <p:cNvSpPr>
            <a:spLocks noGrp="1"/>
          </p:cNvSpPr>
          <p:nvPr>
            <p:ph type="sldNum" sz="quarter" idx="4"/>
          </p:nvPr>
        </p:nvSpPr>
        <p:spPr>
          <a:xfrm>
            <a:off x="9127373" y="6550435"/>
            <a:ext cx="2743200" cy="220923"/>
          </a:xfrm>
          <a:prstGeom prst="rect">
            <a:avLst/>
          </a:prstGeom>
        </p:spPr>
        <p:txBody>
          <a:bodyPr vert="horz" lIns="91440" tIns="45720" rIns="91440" bIns="45720" rtlCol="0" anchor="ctr"/>
          <a:lstStyle>
            <a:lvl1pPr algn="r">
              <a:defRPr sz="1000" b="1">
                <a:solidFill>
                  <a:schemeClr val="tx1">
                    <a:tint val="75000"/>
                  </a:schemeClr>
                </a:solidFill>
                <a:latin typeface="Arial" panose="020B0604020202020204" pitchFamily="34" charset="0"/>
                <a:cs typeface="Arial" panose="020B0604020202020204" pitchFamily="34" charset="0"/>
              </a:defRPr>
            </a:lvl1pPr>
          </a:lstStyle>
          <a:p>
            <a:fld id="{EC6BA26A-35B3-4B0A-9C09-1956B9A657D5}" type="slidenum">
              <a:rPr lang="en-US" smtClean="0"/>
              <a:t>‹#›</a:t>
            </a:fld>
            <a:endParaRPr lang="en-US"/>
          </a:p>
        </p:txBody>
      </p:sp>
      <p:pic>
        <p:nvPicPr>
          <p:cNvPr id="8" name="Picture 2"/>
          <p:cNvPicPr>
            <a:picLocks noChangeArrowheads="1"/>
          </p:cNvPicPr>
          <p:nvPr/>
        </p:nvPicPr>
        <p:blipFill>
          <a:blip r:embed="rId5"/>
          <a:srcRect/>
          <a:stretch>
            <a:fillRect/>
          </a:stretch>
        </p:blipFill>
        <p:spPr bwMode="auto">
          <a:xfrm>
            <a:off x="9898747" y="207237"/>
            <a:ext cx="2160000" cy="252000"/>
          </a:xfrm>
          <a:prstGeom prst="rect">
            <a:avLst/>
          </a:prstGeom>
          <a:noFill/>
          <a:ln w="12700">
            <a:noFill/>
            <a:miter lim="800000"/>
            <a:headEnd/>
            <a:tailEnd/>
          </a:ln>
        </p:spPr>
      </p:pic>
    </p:spTree>
    <p:extLst>
      <p:ext uri="{BB962C8B-B14F-4D97-AF65-F5344CB8AC3E}">
        <p14:creationId xmlns:p14="http://schemas.microsoft.com/office/powerpoint/2010/main" val="3640724771"/>
      </p:ext>
    </p:extLst>
  </p:cSld>
  <p:clrMap bg1="lt1" tx1="dk1" bg2="lt2" tx2="dk2" accent1="accent1" accent2="accent2" accent3="accent3" accent4="accent4" accent5="accent5" accent6="accent6" hlink="hlink" folHlink="folHlink"/>
  <p:sldLayoutIdLst>
    <p:sldLayoutId id="2147483669" r:id="rId1"/>
    <p:sldLayoutId id="2147483670" r:id="rId2"/>
  </p:sldLayoutIdLst>
  <p:hf hdr="0"/>
  <p:txStyles>
    <p:titleStyle>
      <a:lvl1pPr algn="l" defTabSz="914400" rtl="0" eaLnBrk="1" latinLnBrk="0" hangingPunct="1">
        <a:lnSpc>
          <a:spcPct val="90000"/>
        </a:lnSpc>
        <a:spcBef>
          <a:spcPct val="0"/>
        </a:spcBef>
        <a:buNone/>
        <a:defRPr lang="en-US" altLang="en-US" sz="3600" b="1" kern="1200" baseline="0" dirty="0">
          <a:solidFill>
            <a:srgbClr val="C00000"/>
          </a:solidFill>
          <a:latin typeface="Arial" panose="020B0604020202020204" pitchFamily="34" charset="0"/>
          <a:ea typeface="微软雅黑" panose="020B0503020204020204" pitchFamily="34" charset="-122"/>
          <a:cs typeface="+mj-cs"/>
        </a:defRPr>
      </a:lvl1pPr>
    </p:titleStyle>
    <p:body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pQZ7GA-dFEx1-qA-cwS4Hk26Je7Qm8qc?usp=sharing"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hyperlink" Target="https://netron.app/" TargetMode="External"/><Relationship Id="rId7" Type="http://schemas.openxmlformats.org/officeDocument/2006/relationships/hyperlink" Target="https://proceedings.neurips.cc/paper/2017/file/3f5ee243547dee91fbd053c1c4a845aa-Paper.pdf"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tensorflow.org/mlir/tfl_op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daniellejwilliams.com/_files/ugd/a6ff55_001b0152f3c5448db2d0de3859cad73a.pdf"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9.jpeg"/><Relationship Id="rId5" Type="http://schemas.openxmlformats.org/officeDocument/2006/relationships/hyperlink" Target="https://proceedings.neurips.cc/paper/2017/file/3f5ee243547dee91fbd053c1c4a845aa-Paper.pdf"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yyc9920/OnDeviceAI-Bootcamp"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proceedings.neurips.cc/paper/2017/file/3f5ee243547dee91fbd053c1c4a845aa-Paper.pdf"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hyperlink" Target="https://deepinsight.tistory.com/123"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hyperlink" Target="https://medium.com/data-science/a-visual-explanation-of-gradient-descent-methods-momentum-adagrad-rmsprop-adam-f898b102325c"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91"/>
          <p:cNvSpPr txBox="1"/>
          <p:nvPr/>
        </p:nvSpPr>
        <p:spPr>
          <a:xfrm>
            <a:off x="7965831" y="774113"/>
            <a:ext cx="3862102" cy="256800"/>
          </a:xfrm>
          <a:prstGeom prst="rect">
            <a:avLst/>
          </a:prstGeom>
          <a:ln w="12700">
            <a:miter lim="400000"/>
          </a:ln>
        </p:spPr>
        <p:txBody>
          <a:bodyPr wrap="square" lIns="35718" tIns="35718" rIns="35718" bIns="35718" anchor="ctr">
            <a:spAutoFit/>
          </a:bodyPr>
          <a:lstStyle>
            <a:lvl1pPr algn="r">
              <a:defRPr sz="2400">
                <a:latin typeface="Meiryo"/>
                <a:ea typeface="Meiryo"/>
                <a:cs typeface="Meiryo"/>
                <a:sym typeface="Meiryo"/>
              </a:defRPr>
            </a:lvl1pPr>
          </a:lstStyle>
          <a:p>
            <a:pPr marL="0" marR="0" lvl="0" indent="0" algn="r" defTabSz="410845"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Edge</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lang="en-US" altLang="zh-CN"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Computing</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lang="en-US" altLang="zh-CN"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&amp;</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lang="en-US" altLang="zh-CN"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On-Device</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lang="en-US" altLang="zh-CN"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AI</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Enabler</a:t>
            </a:r>
          </a:p>
        </p:txBody>
      </p:sp>
      <p:sp>
        <p:nvSpPr>
          <p:cNvPr id="4" name="副标题 3"/>
          <p:cNvSpPr txBox="1">
            <a:spLocks/>
          </p:cNvSpPr>
          <p:nvPr/>
        </p:nvSpPr>
        <p:spPr>
          <a:xfrm>
            <a:off x="10220399" y="5035865"/>
            <a:ext cx="1607534" cy="417510"/>
          </a:xfrm>
          <a:prstGeom prst="rect">
            <a:avLst/>
          </a:prstGeom>
        </p:spPr>
        <p:txBody>
          <a:bodyPr>
            <a:normAutofit fontScale="92500" lnSpcReduction="10000"/>
          </a:bodyPr>
          <a:lstStyle>
            <a:lvl1pPr marL="419100" marR="0" indent="-419100" algn="l" defTabSz="584200" rtl="0" latinLnBrk="0">
              <a:lnSpc>
                <a:spcPct val="100000"/>
              </a:lnSpc>
              <a:spcBef>
                <a:spcPts val="4200"/>
              </a:spcBef>
              <a:spcAft>
                <a:spcPts val="0"/>
              </a:spcAft>
              <a:buClr>
                <a:schemeClr val="accent5"/>
              </a:buClr>
              <a:buSzPct val="100000"/>
              <a:buFontTx/>
              <a:buChar char="•"/>
              <a:defRPr sz="4800" b="0" i="0" u="none" strike="noStrike" cap="none" spc="0" baseline="0">
                <a:ln>
                  <a:noFill/>
                </a:ln>
                <a:solidFill>
                  <a:srgbClr val="000000"/>
                </a:solidFill>
                <a:uFillTx/>
                <a:latin typeface="+mn-lt"/>
                <a:ea typeface="+mn-ea"/>
                <a:cs typeface="+mn-cs"/>
                <a:sym typeface="Helvetica"/>
              </a:defRPr>
            </a:lvl1pPr>
            <a:lvl2pPr marL="10369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2pPr>
            <a:lvl3pPr marL="14814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3pPr>
            <a:lvl4pPr marL="19259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4pPr>
            <a:lvl5pPr marL="23704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5pPr>
            <a:lvl6pPr marL="28149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6pPr>
            <a:lvl7pPr marL="32594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7pPr>
            <a:lvl8pPr marL="37039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8pPr>
            <a:lvl9pPr marL="41484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9pPr>
          </a:lstStyle>
          <a:p>
            <a:pPr marL="0" marR="0" lvl="0" indent="0" algn="l" defTabSz="584200" rtl="0" eaLnBrk="1" fontAlgn="auto" latinLnBrk="0" hangingPunct="0">
              <a:lnSpc>
                <a:spcPct val="100000"/>
              </a:lnSpc>
              <a:spcBef>
                <a:spcPts val="4200"/>
              </a:spcBef>
              <a:spcAft>
                <a:spcPts val="0"/>
              </a:spcAft>
              <a:buClr>
                <a:srgbClr val="4472C4"/>
              </a:buClr>
              <a:buSzPct val="100000"/>
              <a:buFontTx/>
              <a:buNone/>
              <a:tabLst/>
              <a:defRPr/>
            </a:pPr>
            <a:r>
              <a:rPr kumimoji="0" lang="en-US" altLang="zh-CN" sz="2400" b="0" i="0" u="none" strike="noStrike" kern="0" cap="none" spc="0" normalizeH="0" baseline="0" noProof="0">
                <a:ln>
                  <a:noFill/>
                </a:ln>
                <a:solidFill>
                  <a:prstClr val="black"/>
                </a:solidFill>
                <a:effectLst/>
                <a:uLnTx/>
                <a:uFillTx/>
                <a:latin typeface="Arial"/>
                <a:ea typeface="微软雅黑"/>
                <a:cs typeface="+mn-cs"/>
                <a:sym typeface="Helvetica"/>
              </a:rPr>
              <a:t>2025</a:t>
            </a:r>
            <a:r>
              <a:rPr kumimoji="0" lang="en-US" altLang="ko-KR" sz="2400" b="0" i="0" u="none" strike="noStrike" kern="0" cap="none" spc="0" normalizeH="0" baseline="0" noProof="0">
                <a:ln>
                  <a:noFill/>
                </a:ln>
                <a:solidFill>
                  <a:prstClr val="black"/>
                </a:solidFill>
                <a:effectLst/>
                <a:uLnTx/>
                <a:uFillTx/>
                <a:latin typeface="Arial"/>
                <a:ea typeface="微软雅黑"/>
                <a:cs typeface="+mn-cs"/>
                <a:sym typeface="Helvetica"/>
              </a:rPr>
              <a:t>.11</a:t>
            </a:r>
          </a:p>
        </p:txBody>
      </p:sp>
      <p:sp>
        <p:nvSpPr>
          <p:cNvPr id="3" name="TextBox 2">
            <a:extLst>
              <a:ext uri="{FF2B5EF4-FFF2-40B4-BE49-F238E27FC236}">
                <a16:creationId xmlns:a16="http://schemas.microsoft.com/office/drawing/2014/main" id="{D31B2091-EB1B-745A-9058-9407E4482138}"/>
              </a:ext>
            </a:extLst>
          </p:cNvPr>
          <p:cNvSpPr txBox="1"/>
          <p:nvPr/>
        </p:nvSpPr>
        <p:spPr>
          <a:xfrm>
            <a:off x="5032878" y="2519763"/>
            <a:ext cx="6621062" cy="14673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lvl="0">
              <a:spcBef>
                <a:spcPts val="150"/>
              </a:spcBef>
              <a:spcAft>
                <a:spcPts val="150"/>
              </a:spcAft>
              <a:defRPr/>
            </a:pPr>
            <a:r>
              <a:rPr lang="en-US" altLang="ko-KR" sz="4200" b="1">
                <a:latin typeface="Arial" panose="020B0604020202020204" pitchFamily="34" charset="0"/>
                <a:ea typeface="+mn-ea"/>
                <a:cs typeface="Arial" panose="020B0604020202020204" pitchFamily="34" charset="0"/>
              </a:rPr>
              <a:t>On-Device AI</a:t>
            </a:r>
          </a:p>
          <a:p>
            <a:pPr lvl="0">
              <a:spcBef>
                <a:spcPts val="150"/>
              </a:spcBef>
              <a:spcAft>
                <a:spcPts val="150"/>
              </a:spcAft>
              <a:defRPr/>
            </a:pPr>
            <a:r>
              <a:rPr lang="ko-KR" altLang="en-US" sz="4200" b="1">
                <a:latin typeface="Arial" panose="020B0604020202020204" pitchFamily="34" charset="0"/>
                <a:ea typeface="+mn-ea"/>
                <a:cs typeface="Arial" panose="020B0604020202020204" pitchFamily="34" charset="0"/>
              </a:rPr>
              <a:t>지식 공유</a:t>
            </a:r>
            <a:endParaRPr lang="en-US" altLang="ko-KR" sz="4200" b="1">
              <a:latin typeface="Arial" panose="020B0604020202020204" pitchFamily="34" charset="0"/>
              <a:ea typeface="+mn-ea"/>
              <a:cs typeface="Arial" panose="020B060402020202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7AC54-8E88-AE6E-53E5-96AA9321ED5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AB93E03-B0F2-6558-D709-DF126B978D11}"/>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DNN </a:t>
            </a:r>
            <a:r>
              <a:rPr lang="ko-KR" altLang="en-US" sz="3600">
                <a:solidFill>
                  <a:srgbClr val="C00000"/>
                </a:solidFill>
                <a:latin typeface="Arial" panose="020B0604020202020204" pitchFamily="34" charset="0"/>
                <a:ea typeface="+mn-ea"/>
                <a:cs typeface="Aharoni" panose="02010803020104030203" pitchFamily="2" charset="-79"/>
              </a:rPr>
              <a:t>구조 및 과정 이해</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3074" name="Picture 2" descr="2: A one hidden layer MLP network applied to MNIST dataset. | Download  Scientific Diagram">
            <a:extLst>
              <a:ext uri="{FF2B5EF4-FFF2-40B4-BE49-F238E27FC236}">
                <a16:creationId xmlns:a16="http://schemas.microsoft.com/office/drawing/2014/main" id="{6160A703-BC90-9E1D-B27B-8DE93D41C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199" y="990627"/>
            <a:ext cx="8791602"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887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E2532-DEB8-B7D9-9858-DD2FC3849CB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502E3A6-E502-38C2-D487-909E583B10FF}"/>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DNN </a:t>
            </a:r>
            <a:r>
              <a:rPr lang="ko-KR" altLang="en-US" sz="3600">
                <a:solidFill>
                  <a:srgbClr val="C00000"/>
                </a:solidFill>
                <a:latin typeface="Arial" panose="020B0604020202020204" pitchFamily="34" charset="0"/>
                <a:ea typeface="+mn-ea"/>
                <a:cs typeface="Aharoni" panose="02010803020104030203" pitchFamily="2" charset="-79"/>
              </a:rPr>
              <a:t>구조 및 과정 이해</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1026" name="Picture 2" descr="밑바닥부터 시작하는 딥러닝 1(리마스터판) 대표 이미지">
            <a:extLst>
              <a:ext uri="{FF2B5EF4-FFF2-40B4-BE49-F238E27FC236}">
                <a16:creationId xmlns:a16="http://schemas.microsoft.com/office/drawing/2014/main" id="{A1B900C9-1039-03C1-E031-31BBECC45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75" y="990627"/>
            <a:ext cx="436245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26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0CCE7-3B67-4938-EBA0-5C414A910C4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56559DA-56F2-BE64-FCB4-74CC015ECC83}"/>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r>
              <a:rPr lang="en-US" altLang="ko-KR" sz="3600">
                <a:solidFill>
                  <a:srgbClr val="C00000"/>
                </a:solidFill>
                <a:latin typeface="Arial" panose="020B0604020202020204" pitchFamily="34" charset="0"/>
                <a:ea typeface="+mn-ea"/>
                <a:cs typeface="Aharoni" panose="02010803020104030203" pitchFamily="2" charset="-79"/>
              </a:rPr>
              <a:t> – </a:t>
            </a:r>
            <a:r>
              <a:rPr lang="en-US" altLang="ko-KR" sz="3600" err="1">
                <a:solidFill>
                  <a:srgbClr val="C00000"/>
                </a:solidFill>
                <a:latin typeface="Arial" panose="020B0604020202020204" pitchFamily="34" charset="0"/>
                <a:ea typeface="+mn-ea"/>
                <a:cs typeface="Aharoni" panose="02010803020104030203" pitchFamily="2" charset="-79"/>
              </a:rPr>
              <a:t>model.py</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10" name="그림 9">
            <a:extLst>
              <a:ext uri="{FF2B5EF4-FFF2-40B4-BE49-F238E27FC236}">
                <a16:creationId xmlns:a16="http://schemas.microsoft.com/office/drawing/2014/main" id="{02FA2994-3DB7-4AFC-4E86-9883A6C41701}"/>
              </a:ext>
            </a:extLst>
          </p:cNvPr>
          <p:cNvPicPr>
            <a:picLocks noChangeAspect="1"/>
          </p:cNvPicPr>
          <p:nvPr/>
        </p:nvPicPr>
        <p:blipFill>
          <a:blip r:embed="rId3"/>
          <a:stretch>
            <a:fillRect/>
          </a:stretch>
        </p:blipFill>
        <p:spPr>
          <a:xfrm>
            <a:off x="3760670" y="1114748"/>
            <a:ext cx="4670661" cy="5279423"/>
          </a:xfrm>
          <a:prstGeom prst="rect">
            <a:avLst/>
          </a:prstGeom>
          <a:ln>
            <a:noFill/>
          </a:ln>
          <a:effectLst>
            <a:softEdge rad="112500"/>
          </a:effectLst>
        </p:spPr>
      </p:pic>
      <p:pic>
        <p:nvPicPr>
          <p:cNvPr id="1026" name="Picture 2" descr="C_4.01 Activation Functions : Leaky ReLU, Mish - Deep Learning Bible - 4.  Object Detection - 한글">
            <a:extLst>
              <a:ext uri="{FF2B5EF4-FFF2-40B4-BE49-F238E27FC236}">
                <a16:creationId xmlns:a16="http://schemas.microsoft.com/office/drawing/2014/main" id="{E91C93CB-D1B8-2039-6AA8-2E98670AA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464" y="3713656"/>
            <a:ext cx="3757688" cy="151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452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2D3EA-DC65-F38E-366D-01477ED8F38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957596D-2046-7E87-1728-71489B8DBFCF}"/>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r>
              <a:rPr lang="en-US" altLang="ko-KR" sz="3600">
                <a:solidFill>
                  <a:srgbClr val="C00000"/>
                </a:solidFill>
                <a:latin typeface="Arial" panose="020B0604020202020204" pitchFamily="34" charset="0"/>
                <a:ea typeface="+mn-ea"/>
                <a:cs typeface="Aharoni" panose="02010803020104030203" pitchFamily="2" charset="-79"/>
              </a:rPr>
              <a:t> – </a:t>
            </a:r>
            <a:r>
              <a:rPr lang="en-US" altLang="ko-KR" sz="3600" err="1">
                <a:solidFill>
                  <a:srgbClr val="C00000"/>
                </a:solidFill>
                <a:latin typeface="Arial" panose="020B0604020202020204" pitchFamily="34" charset="0"/>
                <a:ea typeface="+mn-ea"/>
                <a:cs typeface="Aharoni" panose="02010803020104030203" pitchFamily="2" charset="-79"/>
              </a:rPr>
              <a:t>train.py</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7" name="그림 6">
            <a:extLst>
              <a:ext uri="{FF2B5EF4-FFF2-40B4-BE49-F238E27FC236}">
                <a16:creationId xmlns:a16="http://schemas.microsoft.com/office/drawing/2014/main" id="{2026CAF2-0968-02FE-0D06-33D5245D7948}"/>
              </a:ext>
            </a:extLst>
          </p:cNvPr>
          <p:cNvPicPr>
            <a:picLocks noChangeAspect="1"/>
          </p:cNvPicPr>
          <p:nvPr/>
        </p:nvPicPr>
        <p:blipFill>
          <a:blip r:embed="rId3"/>
          <a:stretch>
            <a:fillRect/>
          </a:stretch>
        </p:blipFill>
        <p:spPr>
          <a:xfrm>
            <a:off x="3209237" y="951934"/>
            <a:ext cx="5773526" cy="5781690"/>
          </a:xfrm>
          <a:prstGeom prst="rect">
            <a:avLst/>
          </a:prstGeom>
          <a:ln>
            <a:noFill/>
          </a:ln>
          <a:effectLst>
            <a:softEdge rad="112500"/>
          </a:effectLst>
        </p:spPr>
      </p:pic>
    </p:spTree>
    <p:extLst>
      <p:ext uri="{BB962C8B-B14F-4D97-AF65-F5344CB8AC3E}">
        <p14:creationId xmlns:p14="http://schemas.microsoft.com/office/powerpoint/2010/main" val="1668192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2605E-733E-832D-D1CB-9BECDA45640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CBD8E72-7730-FE4F-1F9A-684FB9A67338}"/>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r>
              <a:rPr lang="en-US" altLang="ko-KR" sz="3200">
                <a:solidFill>
                  <a:srgbClr val="C00000"/>
                </a:solidFill>
                <a:latin typeface="Arial" panose="020B0604020202020204" pitchFamily="34" charset="0"/>
                <a:cs typeface="Aharoni" panose="02010803020104030203" pitchFamily="2" charset="-79"/>
              </a:rPr>
              <a:t> – train.py</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5F59765E-AE4D-BD35-7DEB-9182181DC20A}"/>
              </a:ext>
            </a:extLst>
          </p:cNvPr>
          <p:cNvPicPr>
            <a:picLocks noChangeAspect="1"/>
          </p:cNvPicPr>
          <p:nvPr/>
        </p:nvPicPr>
        <p:blipFill>
          <a:blip r:embed="rId3"/>
          <a:stretch>
            <a:fillRect/>
          </a:stretch>
        </p:blipFill>
        <p:spPr>
          <a:xfrm>
            <a:off x="3078301" y="731674"/>
            <a:ext cx="6035399" cy="6111700"/>
          </a:xfrm>
          <a:prstGeom prst="rect">
            <a:avLst/>
          </a:prstGeom>
          <a:ln>
            <a:noFill/>
          </a:ln>
          <a:effectLst>
            <a:softEdge rad="112500"/>
          </a:effectLst>
        </p:spPr>
      </p:pic>
    </p:spTree>
    <p:extLst>
      <p:ext uri="{BB962C8B-B14F-4D97-AF65-F5344CB8AC3E}">
        <p14:creationId xmlns:p14="http://schemas.microsoft.com/office/powerpoint/2010/main" val="4217151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1C481-71BE-832A-906F-275082305B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0A5F94A-1B3F-3433-DF82-1E8D882F58B1}"/>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r>
              <a:rPr lang="en-US" altLang="ko-KR" sz="3200">
                <a:solidFill>
                  <a:srgbClr val="C00000"/>
                </a:solidFill>
                <a:latin typeface="Arial" panose="020B0604020202020204" pitchFamily="34" charset="0"/>
                <a:cs typeface="Aharoni" panose="02010803020104030203" pitchFamily="2" charset="-79"/>
              </a:rPr>
              <a:t> – train.py</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2D92D97F-FA8F-28DB-57E2-77B481DB106E}"/>
              </a:ext>
            </a:extLst>
          </p:cNvPr>
          <p:cNvPicPr>
            <a:picLocks noChangeAspect="1"/>
          </p:cNvPicPr>
          <p:nvPr/>
        </p:nvPicPr>
        <p:blipFill>
          <a:blip r:embed="rId3"/>
          <a:stretch>
            <a:fillRect/>
          </a:stretch>
        </p:blipFill>
        <p:spPr>
          <a:xfrm>
            <a:off x="2563091" y="990627"/>
            <a:ext cx="7065818" cy="5469972"/>
          </a:xfrm>
          <a:prstGeom prst="rect">
            <a:avLst/>
          </a:prstGeom>
          <a:ln>
            <a:noFill/>
          </a:ln>
          <a:effectLst>
            <a:softEdge rad="112500"/>
          </a:effectLst>
        </p:spPr>
      </p:pic>
    </p:spTree>
    <p:extLst>
      <p:ext uri="{BB962C8B-B14F-4D97-AF65-F5344CB8AC3E}">
        <p14:creationId xmlns:p14="http://schemas.microsoft.com/office/powerpoint/2010/main" val="802551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D197-9649-3EE4-127E-E9824319685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9FE07C-2189-1E79-B32D-7904F121E4EC}"/>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r>
              <a:rPr lang="en-US" altLang="ko-KR" sz="3200">
                <a:solidFill>
                  <a:srgbClr val="C00000"/>
                </a:solidFill>
                <a:latin typeface="Arial" panose="020B0604020202020204" pitchFamily="34" charset="0"/>
                <a:cs typeface="Aharoni" panose="02010803020104030203" pitchFamily="2" charset="-79"/>
              </a:rPr>
              <a:t> – </a:t>
            </a:r>
            <a:r>
              <a:rPr lang="en-US" altLang="ko-KR" sz="3200" err="1">
                <a:solidFill>
                  <a:srgbClr val="C00000"/>
                </a:solidFill>
                <a:latin typeface="Arial" panose="020B0604020202020204" pitchFamily="34" charset="0"/>
                <a:cs typeface="Aharoni" panose="02010803020104030203" pitchFamily="2" charset="-79"/>
              </a:rPr>
              <a:t>convert.py</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36AF67D5-3280-4CB8-A412-4161D7F45336}"/>
              </a:ext>
            </a:extLst>
          </p:cNvPr>
          <p:cNvPicPr>
            <a:picLocks noChangeAspect="1"/>
          </p:cNvPicPr>
          <p:nvPr/>
        </p:nvPicPr>
        <p:blipFill>
          <a:blip r:embed="rId3"/>
          <a:stretch>
            <a:fillRect/>
          </a:stretch>
        </p:blipFill>
        <p:spPr>
          <a:xfrm>
            <a:off x="2563091" y="814033"/>
            <a:ext cx="7065818" cy="6043967"/>
          </a:xfrm>
          <a:prstGeom prst="rect">
            <a:avLst/>
          </a:prstGeom>
          <a:ln>
            <a:noFill/>
          </a:ln>
          <a:effectLst>
            <a:softEdge rad="112500"/>
          </a:effectLst>
        </p:spPr>
      </p:pic>
    </p:spTree>
    <p:extLst>
      <p:ext uri="{BB962C8B-B14F-4D97-AF65-F5344CB8AC3E}">
        <p14:creationId xmlns:p14="http://schemas.microsoft.com/office/powerpoint/2010/main" val="3693330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F005-6E6C-F7BD-F212-BD70CA0C2CE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9964603-879C-9611-FCC4-E93006D34B85}"/>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4737C37B-E14C-0D4A-A891-396AB4ED86D4}"/>
              </a:ext>
            </a:extLst>
          </p:cNvPr>
          <p:cNvPicPr>
            <a:picLocks noChangeAspect="1"/>
          </p:cNvPicPr>
          <p:nvPr/>
        </p:nvPicPr>
        <p:blipFill>
          <a:blip r:embed="rId3"/>
          <a:stretch>
            <a:fillRect/>
          </a:stretch>
        </p:blipFill>
        <p:spPr>
          <a:xfrm>
            <a:off x="1821180" y="1229572"/>
            <a:ext cx="8549640" cy="5126444"/>
          </a:xfrm>
          <a:prstGeom prst="rect">
            <a:avLst/>
          </a:prstGeom>
          <a:ln>
            <a:noFill/>
          </a:ln>
          <a:effectLst>
            <a:softEdge rad="112500"/>
          </a:effectLst>
        </p:spPr>
      </p:pic>
    </p:spTree>
    <p:extLst>
      <p:ext uri="{BB962C8B-B14F-4D97-AF65-F5344CB8AC3E}">
        <p14:creationId xmlns:p14="http://schemas.microsoft.com/office/powerpoint/2010/main" val="1476892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4B6AA-9FD0-ACDC-60A0-90343C2B623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CCE58A9-4133-91F8-EA3A-AB61C305EB9E}"/>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E0987013-ADEC-1675-075E-00D7975CCB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63487" y="605851"/>
            <a:ext cx="6265027" cy="6265027"/>
          </a:xfrm>
          <a:prstGeom prst="rect">
            <a:avLst/>
          </a:prstGeom>
          <a:ln>
            <a:noFill/>
          </a:ln>
          <a:effectLst>
            <a:softEdge rad="112500"/>
          </a:effectLst>
        </p:spPr>
      </p:pic>
    </p:spTree>
    <p:extLst>
      <p:ext uri="{BB962C8B-B14F-4D97-AF65-F5344CB8AC3E}">
        <p14:creationId xmlns:p14="http://schemas.microsoft.com/office/powerpoint/2010/main" val="3436708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CCF5D-7406-25C9-EF2C-8491B601AD0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705CCCF-D221-2AE7-A59E-F5F5496EB617}"/>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AF55FBB1-C87A-806E-80F7-1C66311EA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35916" y="391186"/>
            <a:ext cx="6120168" cy="6454864"/>
          </a:xfrm>
          <a:prstGeom prst="rect">
            <a:avLst/>
          </a:prstGeom>
          <a:ln>
            <a:noFill/>
          </a:ln>
          <a:effectLst>
            <a:softEdge rad="112500"/>
          </a:effectLst>
        </p:spPr>
      </p:pic>
    </p:spTree>
    <p:extLst>
      <p:ext uri="{BB962C8B-B14F-4D97-AF65-F5344CB8AC3E}">
        <p14:creationId xmlns:p14="http://schemas.microsoft.com/office/powerpoint/2010/main" val="293864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C146E-2433-E963-D8C3-09C8A10D0A4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801F46F-6320-A6FC-8487-CC1BFCCD6000}"/>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목차</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3" name="직사각형 2">
            <a:extLst>
              <a:ext uri="{FF2B5EF4-FFF2-40B4-BE49-F238E27FC236}">
                <a16:creationId xmlns:a16="http://schemas.microsoft.com/office/drawing/2014/main" id="{AD15F2BC-52B6-2DE1-98F8-580B157B2753}"/>
              </a:ext>
            </a:extLst>
          </p:cNvPr>
          <p:cNvSpPr/>
          <p:nvPr/>
        </p:nvSpPr>
        <p:spPr>
          <a:xfrm>
            <a:off x="341646" y="1095272"/>
            <a:ext cx="11555604" cy="534869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pPr algn="l"/>
            <a:r>
              <a:rPr lang="en-US" altLang="ko-KR"/>
              <a:t>0. </a:t>
            </a:r>
            <a:r>
              <a:rPr lang="ko-KR" altLang="en-US"/>
              <a:t>용어 정리</a:t>
            </a:r>
            <a:endParaRPr lang="en-US" altLang="ko-KR"/>
          </a:p>
          <a:p>
            <a:pPr marL="514350" indent="-514350" algn="l">
              <a:buAutoNum type="arabicPeriod"/>
            </a:pPr>
            <a:r>
              <a:rPr lang="en-US" altLang="ko-KR"/>
              <a:t>AI </a:t>
            </a:r>
            <a:r>
              <a:rPr lang="ko-KR" altLang="en-US"/>
              <a:t>역사</a:t>
            </a:r>
            <a:endParaRPr lang="en-US" altLang="ko-KR"/>
          </a:p>
          <a:p>
            <a:pPr lvl="1" indent="0" algn="l"/>
            <a:r>
              <a:rPr lang="en-US" altLang="ko-KR" sz="1800"/>
              <a:t>		- </a:t>
            </a:r>
            <a:r>
              <a:rPr lang="en-US" altLang="ko-KR" sz="1800">
                <a:solidFill>
                  <a:schemeClr val="bg1">
                    <a:lumMod val="50000"/>
                  </a:schemeClr>
                </a:solidFill>
              </a:rPr>
              <a:t>On-Device AI</a:t>
            </a:r>
            <a:r>
              <a:rPr lang="ko-KR" altLang="en-US" sz="1800">
                <a:solidFill>
                  <a:schemeClr val="bg1">
                    <a:lumMod val="50000"/>
                  </a:schemeClr>
                </a:solidFill>
              </a:rPr>
              <a:t>의 필요성</a:t>
            </a:r>
            <a:endParaRPr lang="en-US" altLang="ko-KR" sz="1800">
              <a:solidFill>
                <a:schemeClr val="bg1">
                  <a:lumMod val="50000"/>
                </a:schemeClr>
              </a:solidFill>
            </a:endParaRPr>
          </a:p>
          <a:p>
            <a:pPr algn="l"/>
            <a:r>
              <a:rPr lang="en-US" altLang="ko-KR"/>
              <a:t>2. DNN </a:t>
            </a:r>
            <a:r>
              <a:rPr lang="ko-KR" altLang="en-US"/>
              <a:t>구조 및 과정 이해</a:t>
            </a:r>
            <a:endParaRPr lang="en-US" altLang="ko-KR"/>
          </a:p>
          <a:p>
            <a:pPr algn="l"/>
            <a:r>
              <a:rPr lang="en-US" altLang="ko-KR"/>
              <a:t>3. </a:t>
            </a:r>
            <a:r>
              <a:rPr lang="ko-KR" altLang="en-US"/>
              <a:t>모델 만들기</a:t>
            </a:r>
            <a:endParaRPr lang="en-US" altLang="ko-KR"/>
          </a:p>
          <a:p>
            <a:pPr marL="0" marR="0" lvl="1" indent="0" algn="l" defTabSz="410845" rtl="0" eaLnBrk="1" fontAlgn="auto" latinLnBrk="0" hangingPunct="0">
              <a:spcBef>
                <a:spcPts val="0"/>
              </a:spcBef>
              <a:spcAft>
                <a:spcPts val="0"/>
              </a:spcAft>
              <a:buClrTx/>
              <a:buSzTx/>
              <a:buFontTx/>
              <a:buNone/>
              <a:tabLst/>
              <a:defRPr/>
            </a:pPr>
            <a:r>
              <a:rPr kumimoji="0" lang="en-US" altLang="ko-KR" sz="1800" b="0" i="0" u="none" strike="noStrike" kern="0" cap="none" spc="0" normalizeH="0" baseline="0" noProof="0">
                <a:ln>
                  <a:noFill/>
                </a:ln>
                <a:solidFill>
                  <a:prstClr val="black"/>
                </a:solidFill>
                <a:effectLst/>
                <a:uLnTx/>
                <a:uFillTx/>
                <a:latin typeface="Arial"/>
                <a:ea typeface="微软雅黑"/>
                <a:cs typeface="+mn-cs"/>
                <a:sym typeface="Roboto Regular"/>
              </a:rPr>
              <a:t>		- </a:t>
            </a:r>
            <a:r>
              <a:rPr lang="en-US" altLang="ko-KR" sz="1800" err="1">
                <a:solidFill>
                  <a:prstClr val="white">
                    <a:lumMod val="50000"/>
                  </a:prstClr>
                </a:solidFill>
                <a:latin typeface="Arial"/>
                <a:ea typeface="微软雅黑"/>
              </a:rPr>
              <a:t>model.py</a:t>
            </a:r>
            <a:endParaRPr lang="en-US" altLang="ko-KR" sz="1800">
              <a:solidFill>
                <a:prstClr val="white">
                  <a:lumMod val="50000"/>
                </a:prstClr>
              </a:solidFill>
              <a:latin typeface="Arial"/>
              <a:ea typeface="微软雅黑"/>
            </a:endParaRPr>
          </a:p>
          <a:p>
            <a:pPr marL="0" marR="0" lvl="1" indent="0" algn="l" defTabSz="410845" rtl="0" eaLnBrk="1" fontAlgn="auto" latinLnBrk="0" hangingPunct="0">
              <a:spcBef>
                <a:spcPts val="0"/>
              </a:spcBef>
              <a:spcAft>
                <a:spcPts val="0"/>
              </a:spcAft>
              <a:buClrTx/>
              <a:buSzTx/>
              <a:buFontTx/>
              <a:buNone/>
              <a:tabLst/>
              <a:defRPr/>
            </a:pPr>
            <a:r>
              <a:rPr kumimoji="0" lang="en-US" altLang="ko-KR" sz="1800" b="0" i="0" u="none" strike="noStrike" kern="0" cap="none" spc="0" normalizeH="0" baseline="0" noProof="0">
                <a:ln>
                  <a:noFill/>
                </a:ln>
                <a:solidFill>
                  <a:prstClr val="black"/>
                </a:solidFill>
                <a:effectLst/>
                <a:uLnTx/>
                <a:uFillTx/>
                <a:latin typeface="Arial"/>
                <a:ea typeface="微软雅黑"/>
                <a:cs typeface="+mn-cs"/>
                <a:sym typeface="Roboto Regular"/>
              </a:rPr>
              <a:t>		- </a:t>
            </a:r>
            <a:r>
              <a:rPr kumimoji="0" lang="en-US" altLang="ko-KR" sz="1800" b="0" i="0" u="none" strike="noStrike" kern="0" cap="none" spc="0" normalizeH="0" baseline="0" noProof="0" err="1">
                <a:ln>
                  <a:noFill/>
                </a:ln>
                <a:solidFill>
                  <a:prstClr val="white">
                    <a:lumMod val="50000"/>
                  </a:prstClr>
                </a:solidFill>
                <a:effectLst/>
                <a:uLnTx/>
                <a:uFillTx/>
                <a:latin typeface="Arial"/>
                <a:ea typeface="微软雅黑"/>
                <a:cs typeface="+mn-cs"/>
                <a:sym typeface="Roboto Regular"/>
              </a:rPr>
              <a:t>train.py</a:t>
            </a:r>
            <a:endParaRPr kumimoji="0" lang="en-US" altLang="ko-KR" sz="2880" b="0" i="0" u="none" strike="noStrike" kern="0" cap="none" spc="0" normalizeH="0" baseline="0" noProof="0">
              <a:ln>
                <a:noFill/>
              </a:ln>
              <a:solidFill>
                <a:prstClr val="black"/>
              </a:solidFill>
              <a:effectLst/>
              <a:uLnTx/>
              <a:uFillTx/>
              <a:latin typeface="Arial"/>
              <a:ea typeface="微软雅黑"/>
              <a:cs typeface="+mn-cs"/>
              <a:sym typeface="Roboto Regular"/>
            </a:endParaRPr>
          </a:p>
          <a:p>
            <a:pPr marL="0" marR="0" lvl="1" indent="0" algn="l" defTabSz="410845" rtl="0" eaLnBrk="1" fontAlgn="auto" latinLnBrk="0" hangingPunct="0">
              <a:spcBef>
                <a:spcPts val="0"/>
              </a:spcBef>
              <a:spcAft>
                <a:spcPts val="0"/>
              </a:spcAft>
              <a:buClrTx/>
              <a:buSzTx/>
              <a:buFontTx/>
              <a:buNone/>
              <a:tabLst/>
              <a:defRPr/>
            </a:pPr>
            <a:r>
              <a:rPr kumimoji="0" lang="en-US" altLang="ko-KR" sz="1800" b="0" i="0" u="none" strike="noStrike" kern="0" cap="none" spc="0" normalizeH="0" baseline="0" noProof="0">
                <a:ln>
                  <a:noFill/>
                </a:ln>
                <a:solidFill>
                  <a:prstClr val="black"/>
                </a:solidFill>
                <a:effectLst/>
                <a:uLnTx/>
                <a:uFillTx/>
                <a:latin typeface="Arial"/>
                <a:ea typeface="微软雅黑"/>
                <a:cs typeface="+mn-cs"/>
                <a:sym typeface="Roboto Regular"/>
              </a:rPr>
              <a:t>		- </a:t>
            </a:r>
            <a:r>
              <a:rPr kumimoji="0" lang="en-US" altLang="ko-KR" sz="1800" b="0" i="0" u="none" strike="noStrike" kern="0" cap="none" spc="0" normalizeH="0" baseline="0" noProof="0" err="1">
                <a:ln>
                  <a:noFill/>
                </a:ln>
                <a:solidFill>
                  <a:prstClr val="white">
                    <a:lumMod val="50000"/>
                  </a:prstClr>
                </a:solidFill>
                <a:effectLst/>
                <a:uLnTx/>
                <a:uFillTx/>
                <a:latin typeface="Arial"/>
                <a:ea typeface="微软雅黑"/>
                <a:cs typeface="+mn-cs"/>
                <a:sym typeface="Roboto Regular"/>
              </a:rPr>
              <a:t>convert.py</a:t>
            </a:r>
            <a:endParaRPr lang="en-US" altLang="ko-KR"/>
          </a:p>
          <a:p>
            <a:pPr algn="l"/>
            <a:r>
              <a:rPr lang="en-US" altLang="ko-KR"/>
              <a:t>4. On-Device </a:t>
            </a:r>
            <a:r>
              <a:rPr lang="ko-KR" altLang="en-US"/>
              <a:t>추론 구현</a:t>
            </a:r>
            <a:endParaRPr lang="en-US" altLang="ko-KR"/>
          </a:p>
          <a:p>
            <a:pPr algn="l"/>
            <a:r>
              <a:rPr lang="en-US" altLang="ko-KR"/>
              <a:t>5. Q &amp; A</a:t>
            </a:r>
            <a:endParaRPr lang="ko-KR" altLang="en-US"/>
          </a:p>
        </p:txBody>
      </p:sp>
    </p:spTree>
    <p:extLst>
      <p:ext uri="{BB962C8B-B14F-4D97-AF65-F5344CB8AC3E}">
        <p14:creationId xmlns:p14="http://schemas.microsoft.com/office/powerpoint/2010/main" val="1303866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E2532-DEB8-B7D9-9858-DD2FC3849CB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502E3A6-E502-38C2-D487-909E583B10FF}"/>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7" name="TextBox 6">
            <a:hlinkClick r:id="rId3"/>
            <a:extLst>
              <a:ext uri="{FF2B5EF4-FFF2-40B4-BE49-F238E27FC236}">
                <a16:creationId xmlns:a16="http://schemas.microsoft.com/office/drawing/2014/main" id="{66A54E83-D390-B1B5-2169-6A0CAFFBB2BA}"/>
              </a:ext>
            </a:extLst>
          </p:cNvPr>
          <p:cNvSpPr txBox="1"/>
          <p:nvPr/>
        </p:nvSpPr>
        <p:spPr>
          <a:xfrm>
            <a:off x="1266825" y="4870686"/>
            <a:ext cx="9658350" cy="584775"/>
          </a:xfrm>
          <a:prstGeom prst="rect">
            <a:avLst/>
          </a:prstGeom>
          <a:noFill/>
        </p:spPr>
        <p:txBody>
          <a:bodyPr wrap="square">
            <a:spAutoFit/>
          </a:bodyPr>
          <a:lstStyle/>
          <a:p>
            <a:r>
              <a:rPr lang="en-US" altLang="ko-KR" sz="1600">
                <a:hlinkClick r:id="rId3"/>
              </a:rPr>
              <a:t>https://colab.research.google.com/drive/1pQZ7GA-dFEx1-qA-cwS4Hk26Je7Qm8qc?usp=sharing</a:t>
            </a:r>
            <a:endParaRPr lang="en-US" altLang="ko-KR" sz="1600"/>
          </a:p>
          <a:p>
            <a:endParaRPr lang="ko-KR" altLang="en-US" sz="1600"/>
          </a:p>
        </p:txBody>
      </p:sp>
      <p:pic>
        <p:nvPicPr>
          <p:cNvPr id="6146" name="Picture 2" descr="Google Colab - Wikipedia">
            <a:extLst>
              <a:ext uri="{FF2B5EF4-FFF2-40B4-BE49-F238E27FC236}">
                <a16:creationId xmlns:a16="http://schemas.microsoft.com/office/drawing/2014/main" id="{8CF9C56D-A666-92C7-13E0-0F4CDF75A4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5511" y="2126023"/>
            <a:ext cx="4620977" cy="26440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F2F43E-209A-7B7B-BD40-A50090B08B5B}"/>
              </a:ext>
            </a:extLst>
          </p:cNvPr>
          <p:cNvSpPr txBox="1"/>
          <p:nvPr/>
        </p:nvSpPr>
        <p:spPr>
          <a:xfrm>
            <a:off x="3047999" y="948197"/>
            <a:ext cx="6096000" cy="1077218"/>
          </a:xfrm>
          <a:prstGeom prst="rect">
            <a:avLst/>
          </a:prstGeom>
          <a:noFill/>
        </p:spPr>
        <p:txBody>
          <a:bodyPr wrap="square">
            <a:spAutoFit/>
          </a:bodyPr>
          <a:lstStyle/>
          <a:p>
            <a:pPr algn="l"/>
            <a:r>
              <a:rPr lang="en" altLang="ko-KR" sz="1600"/>
              <a:t>Colab is a hosted </a:t>
            </a:r>
            <a:r>
              <a:rPr lang="en" altLang="ko-KR" sz="1600" err="1"/>
              <a:t>Jupyter</a:t>
            </a:r>
            <a:r>
              <a:rPr lang="en" altLang="ko-KR" sz="1600"/>
              <a:t> Notebook service that requires no setup to use and provides free access to computing resources, including GPUs and TPUs. Colab is especially well suited to machine learning, data science, and education.</a:t>
            </a:r>
            <a:endParaRPr lang="ko-KR" altLang="en-US" sz="1600"/>
          </a:p>
        </p:txBody>
      </p:sp>
    </p:spTree>
    <p:extLst>
      <p:ext uri="{BB962C8B-B14F-4D97-AF65-F5344CB8AC3E}">
        <p14:creationId xmlns:p14="http://schemas.microsoft.com/office/powerpoint/2010/main" val="3475916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B59BC-4F09-CC8E-9AAD-966C6A1DB74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93AC031-5BF4-F063-395C-7211509E583D}"/>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모델 만들기</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4" name="TextBox 3">
            <a:extLst>
              <a:ext uri="{FF2B5EF4-FFF2-40B4-BE49-F238E27FC236}">
                <a16:creationId xmlns:a16="http://schemas.microsoft.com/office/drawing/2014/main" id="{CF4F0581-A539-3CCC-7477-CE1DA81FC1D9}"/>
              </a:ext>
            </a:extLst>
          </p:cNvPr>
          <p:cNvSpPr txBox="1"/>
          <p:nvPr/>
        </p:nvSpPr>
        <p:spPr>
          <a:xfrm>
            <a:off x="658759" y="4837635"/>
            <a:ext cx="6096000" cy="584775"/>
          </a:xfrm>
          <a:prstGeom prst="rect">
            <a:avLst/>
          </a:prstGeom>
          <a:noFill/>
        </p:spPr>
        <p:txBody>
          <a:bodyPr wrap="square">
            <a:spAutoFit/>
          </a:bodyPr>
          <a:lstStyle/>
          <a:p>
            <a:r>
              <a:rPr lang="ko-KR" altLang="en-US" sz="1600">
                <a:hlinkClick r:id="rId3"/>
              </a:rPr>
              <a:t>https://netron.app/</a:t>
            </a:r>
            <a:endParaRPr lang="en-US" altLang="ko-KR" sz="1600"/>
          </a:p>
          <a:p>
            <a:endParaRPr lang="ko-KR" altLang="en-US" sz="1600"/>
          </a:p>
        </p:txBody>
      </p:sp>
      <p:pic>
        <p:nvPicPr>
          <p:cNvPr id="6" name="그림 5">
            <a:hlinkClick r:id="rId3"/>
            <a:extLst>
              <a:ext uri="{FF2B5EF4-FFF2-40B4-BE49-F238E27FC236}">
                <a16:creationId xmlns:a16="http://schemas.microsoft.com/office/drawing/2014/main" id="{4C54E217-D6BC-1A54-7BDB-E9DD10151D0C}"/>
              </a:ext>
            </a:extLst>
          </p:cNvPr>
          <p:cNvPicPr>
            <a:picLocks noChangeAspect="1"/>
          </p:cNvPicPr>
          <p:nvPr/>
        </p:nvPicPr>
        <p:blipFill>
          <a:blip r:embed="rId4"/>
          <a:stretch>
            <a:fillRect/>
          </a:stretch>
        </p:blipFill>
        <p:spPr>
          <a:xfrm>
            <a:off x="310622" y="2666865"/>
            <a:ext cx="6792273" cy="1924319"/>
          </a:xfrm>
          <a:prstGeom prst="rect">
            <a:avLst/>
          </a:prstGeom>
        </p:spPr>
      </p:pic>
      <p:pic>
        <p:nvPicPr>
          <p:cNvPr id="3" name="그림 2">
            <a:extLst>
              <a:ext uri="{FF2B5EF4-FFF2-40B4-BE49-F238E27FC236}">
                <a16:creationId xmlns:a16="http://schemas.microsoft.com/office/drawing/2014/main" id="{A845A534-E9D9-9EF9-C263-DD31F2CBFA3F}"/>
              </a:ext>
            </a:extLst>
          </p:cNvPr>
          <p:cNvPicPr>
            <a:picLocks noChangeAspect="1"/>
          </p:cNvPicPr>
          <p:nvPr/>
        </p:nvPicPr>
        <p:blipFill>
          <a:blip r:embed="rId5"/>
          <a:stretch>
            <a:fillRect/>
          </a:stretch>
        </p:blipFill>
        <p:spPr>
          <a:xfrm>
            <a:off x="7247514" y="714374"/>
            <a:ext cx="2032000" cy="5829300"/>
          </a:xfrm>
          <a:prstGeom prst="rect">
            <a:avLst/>
          </a:prstGeom>
        </p:spPr>
      </p:pic>
      <p:pic>
        <p:nvPicPr>
          <p:cNvPr id="5" name="그림 4">
            <a:extLst>
              <a:ext uri="{FF2B5EF4-FFF2-40B4-BE49-F238E27FC236}">
                <a16:creationId xmlns:a16="http://schemas.microsoft.com/office/drawing/2014/main" id="{D83A9DFA-6181-51C3-6C0F-CDEE79117A05}"/>
              </a:ext>
            </a:extLst>
          </p:cNvPr>
          <p:cNvPicPr>
            <a:picLocks noChangeAspect="1"/>
          </p:cNvPicPr>
          <p:nvPr/>
        </p:nvPicPr>
        <p:blipFill>
          <a:blip r:embed="rId6"/>
          <a:stretch>
            <a:fillRect/>
          </a:stretch>
        </p:blipFill>
        <p:spPr>
          <a:xfrm>
            <a:off x="10204887" y="680073"/>
            <a:ext cx="1541375" cy="5897902"/>
          </a:xfrm>
          <a:prstGeom prst="rect">
            <a:avLst/>
          </a:prstGeom>
        </p:spPr>
      </p:pic>
      <p:sp>
        <p:nvSpPr>
          <p:cNvPr id="7" name="Rectangle 1">
            <a:extLst>
              <a:ext uri="{FF2B5EF4-FFF2-40B4-BE49-F238E27FC236}">
                <a16:creationId xmlns:a16="http://schemas.microsoft.com/office/drawing/2014/main" id="{317CD27B-2EAC-4D93-C738-3A62D100F9F9}"/>
              </a:ext>
            </a:extLst>
          </p:cNvPr>
          <p:cNvSpPr>
            <a:spLocks noChangeArrowheads="1"/>
          </p:cNvSpPr>
          <p:nvPr/>
        </p:nvSpPr>
        <p:spPr bwMode="auto">
          <a:xfrm>
            <a:off x="240627" y="1237078"/>
            <a:ext cx="7550460" cy="1329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5720" rIns="91440" bIns="45720" numCol="1" anchor="ctr" anchorCtr="0" compatLnSpc="1">
            <a:prstTxWarp prst="textNoShape">
              <a:avLst/>
            </a:prstTxWarp>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dist"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err="1">
                <a:ln>
                  <a:noFill/>
                </a:ln>
                <a:effectLst/>
                <a:latin typeface="Arial" panose="020B0604020202020204" pitchFamily="34" charset="0"/>
                <a:ea typeface="-apple-system"/>
              </a:rPr>
              <a:t>Netron</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is</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a</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viewer</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for</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neural</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network</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deep</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learning</a:t>
            </a:r>
            <a:r>
              <a:rPr kumimoji="0" lang="ko-KR" altLang="ko-KR" sz="1200" b="0" i="0" u="none" strike="noStrike" cap="none" normalizeH="0" baseline="0">
                <a:ln>
                  <a:noFill/>
                </a:ln>
                <a:effectLst/>
                <a:latin typeface="Arial" panose="020B0604020202020204" pitchFamily="34" charset="0"/>
                <a:ea typeface="-apple-system"/>
              </a:rPr>
              <a:t> and </a:t>
            </a:r>
            <a:r>
              <a:rPr kumimoji="0" lang="ko-KR" altLang="ko-KR" sz="1200" b="0" i="0" u="none" strike="noStrike" cap="none" normalizeH="0" baseline="0" err="1">
                <a:ln>
                  <a:noFill/>
                </a:ln>
                <a:effectLst/>
                <a:latin typeface="Arial" panose="020B0604020202020204" pitchFamily="34" charset="0"/>
                <a:ea typeface="-apple-system"/>
              </a:rPr>
              <a:t>machine</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learning</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models</a:t>
            </a:r>
            <a:r>
              <a:rPr kumimoji="0" lang="ko-KR" altLang="ko-KR" sz="1200" b="0" i="0" u="none" strike="noStrike" cap="none" normalizeH="0" baseline="0">
                <a:ln>
                  <a:noFill/>
                </a:ln>
                <a:effectLst/>
                <a:latin typeface="Arial" panose="020B0604020202020204" pitchFamily="34" charset="0"/>
                <a:ea typeface="-apple-system"/>
              </a:rPr>
              <a:t>.</a:t>
            </a:r>
            <a:endParaRPr kumimoji="0" lang="ko-KR" altLang="ko-KR" sz="800" b="0" i="0" u="none" strike="noStrike" cap="none" normalizeH="0" baseline="0">
              <a:ln>
                <a:noFill/>
              </a:ln>
              <a:effectLst/>
              <a:latin typeface="Arial" panose="020B0604020202020204" pitchFamily="34" charset="0"/>
            </a:endParaRPr>
          </a:p>
          <a:p>
            <a:pPr marL="0" marR="0" lvl="0" indent="0" algn="dist"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err="1">
                <a:ln>
                  <a:noFill/>
                </a:ln>
                <a:effectLst/>
                <a:latin typeface="Arial" panose="020B0604020202020204" pitchFamily="34" charset="0"/>
                <a:ea typeface="-apple-system"/>
              </a:rPr>
              <a:t>Netron</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supports</a:t>
            </a:r>
            <a:r>
              <a:rPr kumimoji="0" lang="ko-KR" altLang="ko-KR" sz="1200" b="0" i="0" u="none" strike="noStrike" cap="none" normalizeH="0" baseline="0">
                <a:ln>
                  <a:noFill/>
                </a:ln>
                <a:effectLst/>
                <a:latin typeface="Arial" panose="020B0604020202020204" pitchFamily="34" charset="0"/>
                <a:ea typeface="-apple-system"/>
              </a:rPr>
              <a:t> ONNX, </a:t>
            </a:r>
            <a:r>
              <a:rPr kumimoji="0" lang="ko-KR" altLang="ko-KR" sz="1200" b="0" i="0" u="none" strike="noStrike" cap="none" normalizeH="0" baseline="0" err="1">
                <a:ln>
                  <a:noFill/>
                </a:ln>
                <a:effectLst/>
                <a:latin typeface="Arial" panose="020B0604020202020204" pitchFamily="34" charset="0"/>
                <a:ea typeface="-apple-system"/>
              </a:rPr>
              <a:t>TensorFlow</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Lite</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Core</a:t>
            </a:r>
            <a:r>
              <a:rPr kumimoji="0" lang="ko-KR" altLang="ko-KR" sz="1200" b="0" i="0" u="none" strike="noStrike" cap="none" normalizeH="0" baseline="0">
                <a:ln>
                  <a:noFill/>
                </a:ln>
                <a:effectLst/>
                <a:latin typeface="Arial" panose="020B0604020202020204" pitchFamily="34" charset="0"/>
                <a:ea typeface="-apple-system"/>
              </a:rPr>
              <a:t> ML, </a:t>
            </a:r>
            <a:r>
              <a:rPr kumimoji="0" lang="ko-KR" altLang="ko-KR" sz="1200" b="0" i="0" u="none" strike="noStrike" cap="none" normalizeH="0" baseline="0" err="1">
                <a:ln>
                  <a:noFill/>
                </a:ln>
                <a:effectLst/>
                <a:latin typeface="Arial" panose="020B0604020202020204" pitchFamily="34" charset="0"/>
                <a:ea typeface="-apple-system"/>
              </a:rPr>
              <a:t>Keras</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Caffe</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Darknet</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PyTorch</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TensorFlow.js</a:t>
            </a:r>
            <a:r>
              <a:rPr kumimoji="0" lang="en-US" altLang="ko-KR" sz="1200" b="0" i="0" u="none" strike="noStrike" cap="none" normalizeH="0" baseline="0">
                <a:ln>
                  <a:noFill/>
                </a:ln>
                <a:effectLst/>
                <a:latin typeface="Arial" panose="020B0604020202020204" pitchFamily="34" charset="0"/>
                <a:ea typeface="-apple-system"/>
              </a:rPr>
              <a:t>…</a:t>
            </a:r>
            <a:endParaRPr kumimoji="0" lang="ko-KR" altLang="ko-KR" sz="800" b="0" i="0" u="none" strike="noStrike" cap="none" normalizeH="0" baseline="0">
              <a:ln>
                <a:noFill/>
              </a:ln>
              <a:effectLst/>
              <a:latin typeface="Arial" panose="020B0604020202020204" pitchFamily="34" charset="0"/>
            </a:endParaRPr>
          </a:p>
          <a:p>
            <a:pPr marL="0" marR="0" lvl="0" indent="0" algn="dist"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err="1">
                <a:ln>
                  <a:noFill/>
                </a:ln>
                <a:effectLst/>
                <a:latin typeface="Arial" panose="020B0604020202020204" pitchFamily="34" charset="0"/>
                <a:ea typeface="-apple-system"/>
              </a:rPr>
              <a:t>Netron</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has</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experimental</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support</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for</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TorchScript</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torch.export</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ExecuTorch</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TensorFlow</a:t>
            </a:r>
            <a:r>
              <a:rPr kumimoji="0" lang="ko-KR" altLang="ko-KR" sz="1200" b="0" i="0" u="none" strike="noStrike" cap="none" normalizeH="0" baseline="0">
                <a:ln>
                  <a:noFill/>
                </a:ln>
                <a:effectLst/>
                <a:latin typeface="Arial" panose="020B0604020202020204" pitchFamily="34" charset="0"/>
                <a:ea typeface="-apple-system"/>
              </a:rPr>
              <a:t>, </a:t>
            </a:r>
            <a:r>
              <a:rPr kumimoji="0" lang="ko-KR" altLang="ko-KR" sz="1200" b="0" i="0" u="none" strike="noStrike" cap="none" normalizeH="0" baseline="0" err="1">
                <a:ln>
                  <a:noFill/>
                </a:ln>
                <a:effectLst/>
                <a:latin typeface="Arial" panose="020B0604020202020204" pitchFamily="34" charset="0"/>
                <a:ea typeface="-apple-system"/>
              </a:rPr>
              <a:t>OpenVINO</a:t>
            </a:r>
            <a:r>
              <a:rPr kumimoji="0" lang="en-US" altLang="ko-KR" sz="1200" b="0" i="0" u="none" strike="noStrike" cap="none" normalizeH="0" baseline="0">
                <a:ln>
                  <a:noFill/>
                </a:ln>
                <a:effectLst/>
                <a:latin typeface="Arial" panose="020B0604020202020204" pitchFamily="34" charset="0"/>
                <a:ea typeface="-apple-system"/>
              </a:rPr>
              <a:t>…</a:t>
            </a:r>
            <a:endParaRPr kumimoji="0" lang="ko-KR" altLang="ko-KR" sz="1800" b="0" i="0" u="none" strike="noStrike" cap="none" normalizeH="0" baseline="0">
              <a:ln>
                <a:noFill/>
              </a:ln>
              <a:effectLst/>
              <a:latin typeface="Arial" panose="020B0604020202020204" pitchFamily="34" charset="0"/>
            </a:endParaRPr>
          </a:p>
        </p:txBody>
      </p:sp>
      <p:sp>
        <p:nvSpPr>
          <p:cNvPr id="8" name="사각형: 둥근 모서리 15">
            <a:hlinkClick r:id="rId7"/>
            <a:extLst>
              <a:ext uri="{FF2B5EF4-FFF2-40B4-BE49-F238E27FC236}">
                <a16:creationId xmlns:a16="http://schemas.microsoft.com/office/drawing/2014/main" id="{73AA83B7-C097-1FBB-0A4E-C274F4A80F6C}"/>
              </a:ext>
            </a:extLst>
          </p:cNvPr>
          <p:cNvSpPr/>
          <p:nvPr/>
        </p:nvSpPr>
        <p:spPr>
          <a:xfrm>
            <a:off x="6897290" y="333879"/>
            <a:ext cx="2732446" cy="3910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ko-KR" sz="1400">
                <a:solidFill>
                  <a:schemeClr val="tx1"/>
                </a:solidFill>
              </a:rPr>
              <a:t>simple_classifier_float32.tflite</a:t>
            </a:r>
            <a:endParaRPr lang="ko-KR" altLang="en-US" sz="1400">
              <a:solidFill>
                <a:schemeClr val="tx1"/>
              </a:solidFill>
            </a:endParaRPr>
          </a:p>
        </p:txBody>
      </p:sp>
      <p:sp>
        <p:nvSpPr>
          <p:cNvPr id="9" name="사각형: 둥근 모서리 15">
            <a:hlinkClick r:id="rId7"/>
            <a:extLst>
              <a:ext uri="{FF2B5EF4-FFF2-40B4-BE49-F238E27FC236}">
                <a16:creationId xmlns:a16="http://schemas.microsoft.com/office/drawing/2014/main" id="{1C113EDA-3AA9-E028-DC4B-37B963AD7591}"/>
              </a:ext>
            </a:extLst>
          </p:cNvPr>
          <p:cNvSpPr/>
          <p:nvPr/>
        </p:nvSpPr>
        <p:spPr>
          <a:xfrm>
            <a:off x="9799314" y="333879"/>
            <a:ext cx="2052927" cy="3910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ko-KR" sz="1400" err="1">
                <a:solidFill>
                  <a:schemeClr val="tx1"/>
                </a:solidFill>
              </a:rPr>
              <a:t>simple_classifier.onnx</a:t>
            </a:r>
            <a:endParaRPr lang="ko-KR" altLang="en-US" sz="1400">
              <a:solidFill>
                <a:schemeClr val="tx1"/>
              </a:solidFill>
            </a:endParaRPr>
          </a:p>
        </p:txBody>
      </p:sp>
    </p:spTree>
    <p:extLst>
      <p:ext uri="{BB962C8B-B14F-4D97-AF65-F5344CB8AC3E}">
        <p14:creationId xmlns:p14="http://schemas.microsoft.com/office/powerpoint/2010/main" val="2135146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FE07-9611-1556-4DB6-28E33457236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FF0752F-3F6E-DCF4-2582-EFE8C399CEB5}"/>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449DC115-24ED-1048-A321-07915D20C957}"/>
              </a:ext>
            </a:extLst>
          </p:cNvPr>
          <p:cNvPicPr>
            <a:picLocks noChangeAspect="1"/>
          </p:cNvPicPr>
          <p:nvPr/>
        </p:nvPicPr>
        <p:blipFill>
          <a:blip r:embed="rId3"/>
          <a:stretch>
            <a:fillRect/>
          </a:stretch>
        </p:blipFill>
        <p:spPr>
          <a:xfrm>
            <a:off x="1528125" y="990627"/>
            <a:ext cx="9135750" cy="5382376"/>
          </a:xfrm>
          <a:prstGeom prst="rect">
            <a:avLst/>
          </a:prstGeom>
        </p:spPr>
      </p:pic>
    </p:spTree>
    <p:extLst>
      <p:ext uri="{BB962C8B-B14F-4D97-AF65-F5344CB8AC3E}">
        <p14:creationId xmlns:p14="http://schemas.microsoft.com/office/powerpoint/2010/main" val="3913620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1740D-11FD-0223-F400-5A424B755DCB}"/>
            </a:ext>
          </a:extLst>
        </p:cNvPr>
        <p:cNvGrpSpPr/>
        <p:nvPr/>
      </p:nvGrpSpPr>
      <p:grpSpPr>
        <a:xfrm>
          <a:off x="0" y="0"/>
          <a:ext cx="0" cy="0"/>
          <a:chOff x="0" y="0"/>
          <a:chExt cx="0" cy="0"/>
        </a:xfrm>
      </p:grpSpPr>
      <p:pic>
        <p:nvPicPr>
          <p:cNvPr id="4" name="그림 3">
            <a:extLst>
              <a:ext uri="{FF2B5EF4-FFF2-40B4-BE49-F238E27FC236}">
                <a16:creationId xmlns:a16="http://schemas.microsoft.com/office/drawing/2014/main" id="{5041719B-EED7-4F73-D2C3-6ED01079298D}"/>
              </a:ext>
            </a:extLst>
          </p:cNvPr>
          <p:cNvPicPr>
            <a:picLocks noChangeAspect="1"/>
          </p:cNvPicPr>
          <p:nvPr/>
        </p:nvPicPr>
        <p:blipFill>
          <a:blip r:embed="rId3"/>
          <a:stretch>
            <a:fillRect/>
          </a:stretch>
        </p:blipFill>
        <p:spPr>
          <a:xfrm>
            <a:off x="1513835" y="723927"/>
            <a:ext cx="9164329" cy="5306165"/>
          </a:xfrm>
          <a:prstGeom prst="rect">
            <a:avLst/>
          </a:prstGeom>
        </p:spPr>
      </p:pic>
      <p:sp>
        <p:nvSpPr>
          <p:cNvPr id="7" name="TextBox 6">
            <a:extLst>
              <a:ext uri="{FF2B5EF4-FFF2-40B4-BE49-F238E27FC236}">
                <a16:creationId xmlns:a16="http://schemas.microsoft.com/office/drawing/2014/main" id="{0C195D6D-3309-6EC1-FE79-54239B6203EA}"/>
              </a:ext>
            </a:extLst>
          </p:cNvPr>
          <p:cNvSpPr txBox="1"/>
          <p:nvPr/>
        </p:nvSpPr>
        <p:spPr>
          <a:xfrm>
            <a:off x="6707989" y="4220778"/>
            <a:ext cx="4970319" cy="1169551"/>
          </a:xfrm>
          <a:prstGeom prst="rect">
            <a:avLst/>
          </a:prstGeom>
          <a:noFill/>
          <a:ln>
            <a:solidFill>
              <a:schemeClr val="tx1"/>
            </a:solidFill>
          </a:ln>
        </p:spPr>
        <p:txBody>
          <a:bodyPr wrap="square">
            <a:spAutoFit/>
          </a:bodyPr>
          <a:lstStyle/>
          <a:p>
            <a:r>
              <a:rPr lang="en" altLang="ko-KR" sz="1400"/>
              <a:t>XNNPACK</a:t>
            </a:r>
            <a:r>
              <a:rPr lang="ko-KR" altLang="en-US" sz="1400"/>
              <a:t>은 </a:t>
            </a:r>
            <a:r>
              <a:rPr lang="en" altLang="ko-KR" sz="1400"/>
              <a:t>ARM, x86, </a:t>
            </a:r>
            <a:r>
              <a:rPr lang="en" altLang="ko-KR" sz="1400" err="1"/>
              <a:t>WebAssembly</a:t>
            </a:r>
            <a:r>
              <a:rPr lang="en" altLang="ko-KR" sz="1400"/>
              <a:t> </a:t>
            </a:r>
            <a:r>
              <a:rPr lang="ko-KR" altLang="en-US" sz="1400"/>
              <a:t>및 </a:t>
            </a:r>
            <a:r>
              <a:rPr lang="en" altLang="ko-KR" sz="1400"/>
              <a:t>RISC-V </a:t>
            </a:r>
            <a:r>
              <a:rPr lang="ko-KR" altLang="en-US" sz="1400"/>
              <a:t>플랫폼에서 신경망 추론을 위한 고도로 최적화된 솔루션입니다</a:t>
            </a:r>
            <a:r>
              <a:rPr lang="en-US" altLang="ko-KR" sz="1400"/>
              <a:t>. </a:t>
            </a:r>
            <a:r>
              <a:rPr lang="en" altLang="ko-KR" sz="1400"/>
              <a:t>TensorFlow Lite, </a:t>
            </a:r>
            <a:r>
              <a:rPr lang="en" altLang="ko-KR" sz="1400" err="1"/>
              <a:t>TensorFlow.js</a:t>
            </a:r>
            <a:r>
              <a:rPr lang="en" altLang="ko-KR" sz="1400"/>
              <a:t>, </a:t>
            </a:r>
            <a:r>
              <a:rPr lang="en" altLang="ko-KR" sz="1400" err="1"/>
              <a:t>PyTorch</a:t>
            </a:r>
            <a:r>
              <a:rPr lang="en" altLang="ko-KR" sz="1400"/>
              <a:t>, ONNX Runtime, </a:t>
            </a:r>
            <a:r>
              <a:rPr lang="en" altLang="ko-KR" sz="1400" err="1"/>
              <a:t>ExecuTorch</a:t>
            </a:r>
            <a:r>
              <a:rPr lang="en" altLang="ko-KR" sz="1400"/>
              <a:t>, </a:t>
            </a:r>
            <a:r>
              <a:rPr lang="en" altLang="ko-KR" sz="1400" err="1"/>
              <a:t>MediaPipe</a:t>
            </a:r>
            <a:r>
              <a:rPr lang="ko-KR" altLang="en-US" sz="1400"/>
              <a:t>와 같은 고급 </a:t>
            </a:r>
            <a:r>
              <a:rPr lang="ko-KR" altLang="en-US" sz="1400" err="1"/>
              <a:t>머신러닝</a:t>
            </a:r>
            <a:r>
              <a:rPr lang="ko-KR" altLang="en-US" sz="1400"/>
              <a:t> 프레임워크 가속화를 위한 </a:t>
            </a:r>
            <a:r>
              <a:rPr lang="ko-KR" altLang="en-US" sz="1400" err="1"/>
              <a:t>저수준</a:t>
            </a:r>
            <a:r>
              <a:rPr lang="ko-KR" altLang="en-US" sz="1400"/>
              <a:t> 성능 최적화를 제공합니다</a:t>
            </a:r>
            <a:r>
              <a:rPr lang="en-US" altLang="ko-KR" sz="1400"/>
              <a:t>.</a:t>
            </a:r>
          </a:p>
        </p:txBody>
      </p:sp>
      <p:cxnSp>
        <p:nvCxnSpPr>
          <p:cNvPr id="9" name="직선 연결선 8">
            <a:extLst>
              <a:ext uri="{FF2B5EF4-FFF2-40B4-BE49-F238E27FC236}">
                <a16:creationId xmlns:a16="http://schemas.microsoft.com/office/drawing/2014/main" id="{FDCD9DFA-B63F-79A3-2D0A-97710A0DCBCE}"/>
              </a:ext>
            </a:extLst>
          </p:cNvPr>
          <p:cNvCxnSpPr>
            <a:cxnSpLocks/>
            <a:endCxn id="7" idx="1"/>
          </p:cNvCxnSpPr>
          <p:nvPr/>
        </p:nvCxnSpPr>
        <p:spPr>
          <a:xfrm>
            <a:off x="4489704" y="4068378"/>
            <a:ext cx="2218285" cy="737176"/>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 name="제목 1">
            <a:extLst>
              <a:ext uri="{FF2B5EF4-FFF2-40B4-BE49-F238E27FC236}">
                <a16:creationId xmlns:a16="http://schemas.microsoft.com/office/drawing/2014/main" id="{4B8E04D4-D789-544B-81A6-621CFCB8F3FD}"/>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11" name="TextBox 10">
            <a:extLst>
              <a:ext uri="{FF2B5EF4-FFF2-40B4-BE49-F238E27FC236}">
                <a16:creationId xmlns:a16="http://schemas.microsoft.com/office/drawing/2014/main" id="{37672E4D-D7FB-0A56-8390-682B056422BA}"/>
              </a:ext>
            </a:extLst>
          </p:cNvPr>
          <p:cNvSpPr txBox="1"/>
          <p:nvPr/>
        </p:nvSpPr>
        <p:spPr>
          <a:xfrm>
            <a:off x="1693386" y="6157377"/>
            <a:ext cx="8805225" cy="307777"/>
          </a:xfrm>
          <a:prstGeom prst="rect">
            <a:avLst/>
          </a:prstGeom>
          <a:noFill/>
          <a:ln>
            <a:solidFill>
              <a:schemeClr val="tx1"/>
            </a:solidFill>
          </a:ln>
        </p:spPr>
        <p:txBody>
          <a:bodyPr wrap="square">
            <a:spAutoFit/>
          </a:bodyPr>
          <a:lstStyle/>
          <a:p>
            <a:r>
              <a:rPr lang="ko-KR" altLang="en-US" sz="1400"/>
              <a:t>엔비디아 GPU 전용인 </a:t>
            </a:r>
            <a:r>
              <a:rPr lang="ko-KR" altLang="en-US" sz="1400" err="1"/>
              <a:t>CUDA에</a:t>
            </a:r>
            <a:r>
              <a:rPr lang="ko-KR" altLang="en-US" sz="1400"/>
              <a:t> 대응하기 위해 </a:t>
            </a:r>
            <a:r>
              <a:rPr lang="en-US" altLang="ko-KR" sz="1400"/>
              <a:t>Apple</a:t>
            </a:r>
            <a:r>
              <a:rPr lang="ko-KR" altLang="en-US" sz="1400"/>
              <a:t>이 2009년 8월에 발표한 GPGPU 프로그래밍 전용 API.</a:t>
            </a:r>
            <a:endParaRPr lang="en-US" altLang="ko-KR" sz="1400"/>
          </a:p>
        </p:txBody>
      </p:sp>
      <p:cxnSp>
        <p:nvCxnSpPr>
          <p:cNvPr id="13" name="직선 연결선 12">
            <a:extLst>
              <a:ext uri="{FF2B5EF4-FFF2-40B4-BE49-F238E27FC236}">
                <a16:creationId xmlns:a16="http://schemas.microsoft.com/office/drawing/2014/main" id="{0A365311-16D1-29D4-F207-FE648A1230EA}"/>
              </a:ext>
            </a:extLst>
          </p:cNvPr>
          <p:cNvCxnSpPr>
            <a:cxnSpLocks/>
            <a:endCxn id="11" idx="0"/>
          </p:cNvCxnSpPr>
          <p:nvPr/>
        </p:nvCxnSpPr>
        <p:spPr>
          <a:xfrm>
            <a:off x="5572127" y="4049328"/>
            <a:ext cx="523872" cy="2108049"/>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30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05702-BAA9-E646-24EF-D5A04EF15A8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C83909C-D746-9414-F2B7-F92217CA7BED}"/>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B9461C49-4EA3-4AA9-018C-2A10F6CB2648}"/>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EE5C1C5C-E33B-B1A5-D794-E7AA71AE6376}"/>
              </a:ext>
            </a:extLst>
          </p:cNvPr>
          <p:cNvSpPr/>
          <p:nvPr/>
        </p:nvSpPr>
        <p:spPr>
          <a:xfrm>
            <a:off x="358612" y="3805382"/>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7" name="그림 6">
            <a:extLst>
              <a:ext uri="{FF2B5EF4-FFF2-40B4-BE49-F238E27FC236}">
                <a16:creationId xmlns:a16="http://schemas.microsoft.com/office/drawing/2014/main" id="{0A4567CA-47A2-3C2B-5552-01170AF01F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76828" y="2462403"/>
            <a:ext cx="6366985" cy="2163263"/>
          </a:xfrm>
          <a:prstGeom prst="rect">
            <a:avLst/>
          </a:prstGeom>
          <a:ln>
            <a:noFill/>
          </a:ln>
          <a:effectLst>
            <a:softEdge rad="112500"/>
          </a:effectLst>
        </p:spPr>
      </p:pic>
    </p:spTree>
    <p:extLst>
      <p:ext uri="{BB962C8B-B14F-4D97-AF65-F5344CB8AC3E}">
        <p14:creationId xmlns:p14="http://schemas.microsoft.com/office/powerpoint/2010/main" val="1343966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BF3F6-DA1B-8B98-3533-F76739967CC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22E3AE2-B3D6-E58D-3C91-57DA2E1730E3}"/>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30353B8A-15C2-2111-8563-9869A10C1895}"/>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E664DA2C-0F56-C69C-D034-8C5E93B2FF29}"/>
              </a:ext>
            </a:extLst>
          </p:cNvPr>
          <p:cNvSpPr/>
          <p:nvPr/>
        </p:nvSpPr>
        <p:spPr>
          <a:xfrm>
            <a:off x="1742674" y="2546852"/>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7" name="그림 6">
            <a:extLst>
              <a:ext uri="{FF2B5EF4-FFF2-40B4-BE49-F238E27FC236}">
                <a16:creationId xmlns:a16="http://schemas.microsoft.com/office/drawing/2014/main" id="{A223424E-1390-67FB-0311-C6F6492DCB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76828" y="1669172"/>
            <a:ext cx="6366985" cy="3749726"/>
          </a:xfrm>
          <a:prstGeom prst="rect">
            <a:avLst/>
          </a:prstGeom>
          <a:ln>
            <a:noFill/>
          </a:ln>
          <a:effectLst>
            <a:softEdge rad="112500"/>
          </a:effectLst>
        </p:spPr>
      </p:pic>
    </p:spTree>
    <p:extLst>
      <p:ext uri="{BB962C8B-B14F-4D97-AF65-F5344CB8AC3E}">
        <p14:creationId xmlns:p14="http://schemas.microsoft.com/office/powerpoint/2010/main" val="1115116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7792F-8F60-C2AF-1F7B-F7AD943F127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71A6043-A225-884E-0A18-9ABB3F690CE6}"/>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3AE70AB3-6695-97A8-FBCC-33EDFFD20EE7}"/>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51C8DEA4-7EEB-D3BB-ED1D-85FD1D3B936C}"/>
              </a:ext>
            </a:extLst>
          </p:cNvPr>
          <p:cNvSpPr/>
          <p:nvPr/>
        </p:nvSpPr>
        <p:spPr>
          <a:xfrm>
            <a:off x="1742674" y="3156452"/>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7" name="그림 6">
            <a:extLst>
              <a:ext uri="{FF2B5EF4-FFF2-40B4-BE49-F238E27FC236}">
                <a16:creationId xmlns:a16="http://schemas.microsoft.com/office/drawing/2014/main" id="{E4F421F7-C82A-2FA4-45FC-FF30CA290005}"/>
              </a:ext>
            </a:extLst>
          </p:cNvPr>
          <p:cNvPicPr>
            <a:picLocks noChangeAspect="1"/>
          </p:cNvPicPr>
          <p:nvPr/>
        </p:nvPicPr>
        <p:blipFill>
          <a:blip r:embed="rId4"/>
          <a:stretch>
            <a:fillRect/>
          </a:stretch>
        </p:blipFill>
        <p:spPr>
          <a:xfrm>
            <a:off x="5676828" y="710151"/>
            <a:ext cx="6366985" cy="5667768"/>
          </a:xfrm>
          <a:prstGeom prst="rect">
            <a:avLst/>
          </a:prstGeom>
          <a:ln>
            <a:noFill/>
          </a:ln>
          <a:effectLst>
            <a:softEdge rad="112500"/>
          </a:effectLst>
        </p:spPr>
      </p:pic>
    </p:spTree>
    <p:extLst>
      <p:ext uri="{BB962C8B-B14F-4D97-AF65-F5344CB8AC3E}">
        <p14:creationId xmlns:p14="http://schemas.microsoft.com/office/powerpoint/2010/main" val="3514474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3ADB3-52FA-FD93-61D6-5BDD9BF5971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E2CAE69-C4D8-A7C3-43C2-1803F8974233}"/>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7886E7D0-AAE1-C284-6A5F-FFF996627245}"/>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21BA05BE-A10F-4293-54B5-78BF8CF43F94}"/>
              </a:ext>
            </a:extLst>
          </p:cNvPr>
          <p:cNvSpPr/>
          <p:nvPr/>
        </p:nvSpPr>
        <p:spPr>
          <a:xfrm>
            <a:off x="1742674" y="3795548"/>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3" name="그림 2">
            <a:extLst>
              <a:ext uri="{FF2B5EF4-FFF2-40B4-BE49-F238E27FC236}">
                <a16:creationId xmlns:a16="http://schemas.microsoft.com/office/drawing/2014/main" id="{3178A580-F234-B7CC-2E0C-7F6B80C9D049}"/>
              </a:ext>
            </a:extLst>
          </p:cNvPr>
          <p:cNvPicPr>
            <a:picLocks noChangeAspect="1"/>
          </p:cNvPicPr>
          <p:nvPr/>
        </p:nvPicPr>
        <p:blipFill>
          <a:blip r:embed="rId4"/>
          <a:stretch>
            <a:fillRect/>
          </a:stretch>
        </p:blipFill>
        <p:spPr>
          <a:xfrm>
            <a:off x="5676828" y="2113179"/>
            <a:ext cx="6423471" cy="2631642"/>
          </a:xfrm>
          <a:prstGeom prst="rect">
            <a:avLst/>
          </a:prstGeom>
          <a:ln>
            <a:noFill/>
          </a:ln>
          <a:effectLst>
            <a:softEdge rad="112500"/>
          </a:effectLst>
        </p:spPr>
      </p:pic>
    </p:spTree>
    <p:extLst>
      <p:ext uri="{BB962C8B-B14F-4D97-AF65-F5344CB8AC3E}">
        <p14:creationId xmlns:p14="http://schemas.microsoft.com/office/powerpoint/2010/main" val="2780940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BE756-0090-6610-DE3F-5ADE6A35F91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F060148-F629-D444-C352-139164C102DA}"/>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82EDE336-C3C4-9ADA-08B4-665E3DD173C1}"/>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0279C467-AEDA-F08D-C8D9-45D0D4D38150}"/>
              </a:ext>
            </a:extLst>
          </p:cNvPr>
          <p:cNvSpPr/>
          <p:nvPr/>
        </p:nvSpPr>
        <p:spPr>
          <a:xfrm>
            <a:off x="3109360" y="2566515"/>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6" name="그림 5">
            <a:extLst>
              <a:ext uri="{FF2B5EF4-FFF2-40B4-BE49-F238E27FC236}">
                <a16:creationId xmlns:a16="http://schemas.microsoft.com/office/drawing/2014/main" id="{DD0E878E-59E4-C5FA-CDC2-3D754CAEE658}"/>
              </a:ext>
            </a:extLst>
          </p:cNvPr>
          <p:cNvPicPr>
            <a:picLocks noChangeAspect="1"/>
          </p:cNvPicPr>
          <p:nvPr/>
        </p:nvPicPr>
        <p:blipFill>
          <a:blip r:embed="rId4"/>
          <a:stretch>
            <a:fillRect/>
          </a:stretch>
        </p:blipFill>
        <p:spPr>
          <a:xfrm>
            <a:off x="5680553" y="2007690"/>
            <a:ext cx="6423471" cy="2842619"/>
          </a:xfrm>
          <a:prstGeom prst="rect">
            <a:avLst/>
          </a:prstGeom>
          <a:ln>
            <a:noFill/>
          </a:ln>
          <a:effectLst>
            <a:softEdge rad="112500"/>
          </a:effectLst>
        </p:spPr>
      </p:pic>
    </p:spTree>
    <p:extLst>
      <p:ext uri="{BB962C8B-B14F-4D97-AF65-F5344CB8AC3E}">
        <p14:creationId xmlns:p14="http://schemas.microsoft.com/office/powerpoint/2010/main" val="197211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C79D3-5E3A-FFF6-B3F2-4B4BE10BB07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B948744-5692-1C09-C778-02EA59EB1111}"/>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B76AE99F-EE66-792F-4C8C-7258B0788F30}"/>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21A90F03-AD2F-A834-63AF-44AC098C114D}"/>
              </a:ext>
            </a:extLst>
          </p:cNvPr>
          <p:cNvSpPr/>
          <p:nvPr/>
        </p:nvSpPr>
        <p:spPr>
          <a:xfrm>
            <a:off x="3109360" y="3185949"/>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6" name="그림 5">
            <a:extLst>
              <a:ext uri="{FF2B5EF4-FFF2-40B4-BE49-F238E27FC236}">
                <a16:creationId xmlns:a16="http://schemas.microsoft.com/office/drawing/2014/main" id="{97279DE4-44D3-F662-8C01-2C17145185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80553" y="2145226"/>
            <a:ext cx="6423471" cy="2567547"/>
          </a:xfrm>
          <a:prstGeom prst="rect">
            <a:avLst/>
          </a:prstGeom>
          <a:ln>
            <a:noFill/>
          </a:ln>
          <a:effectLst>
            <a:softEdge rad="112500"/>
          </a:effectLst>
        </p:spPr>
      </p:pic>
    </p:spTree>
    <p:extLst>
      <p:ext uri="{BB962C8B-B14F-4D97-AF65-F5344CB8AC3E}">
        <p14:creationId xmlns:p14="http://schemas.microsoft.com/office/powerpoint/2010/main" val="187561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용어 정리</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3" name="직사각형 2">
            <a:extLst>
              <a:ext uri="{FF2B5EF4-FFF2-40B4-BE49-F238E27FC236}">
                <a16:creationId xmlns:a16="http://schemas.microsoft.com/office/drawing/2014/main" id="{A1737AC3-DAB3-D7AA-EE69-FFC108565749}"/>
              </a:ext>
            </a:extLst>
          </p:cNvPr>
          <p:cNvSpPr/>
          <p:nvPr/>
        </p:nvSpPr>
        <p:spPr>
          <a:xfrm>
            <a:off x="341646" y="864530"/>
            <a:ext cx="11555604" cy="599347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lgn="l">
              <a:lnSpc>
                <a:spcPct val="150000"/>
              </a:lnSpc>
              <a:buFont typeface="Arial" panose="020B0604020202020204" pitchFamily="34" charset="0"/>
              <a:buChar char="•"/>
            </a:pPr>
            <a:r>
              <a:rPr lang="en-US" altLang="ko-KR" sz="1600"/>
              <a:t>Perceptron : </a:t>
            </a:r>
            <a:r>
              <a:rPr lang="ko-KR" altLang="en-US" sz="1600"/>
              <a:t>여러 입력 신호를 받아 하나의 출력 신호를 만드는 가장 기본적인 인공 뉴런 모델</a:t>
            </a:r>
            <a:r>
              <a:rPr lang="en-US" altLang="ko-KR" sz="1600"/>
              <a:t>.</a:t>
            </a:r>
          </a:p>
          <a:p>
            <a:pPr marL="285750" indent="-285750" algn="l">
              <a:lnSpc>
                <a:spcPct val="150000"/>
              </a:lnSpc>
              <a:buFont typeface="Arial" panose="020B0604020202020204" pitchFamily="34" charset="0"/>
              <a:buChar char="•"/>
            </a:pPr>
            <a:r>
              <a:rPr lang="en-US" altLang="ko-KR" sz="1600"/>
              <a:t>Batch : </a:t>
            </a:r>
            <a:r>
              <a:rPr lang="ko-KR" altLang="en-US" sz="1600"/>
              <a:t>학습할 때 한번에 처리하는 데이터 샘플의 묶음 단위</a:t>
            </a:r>
            <a:r>
              <a:rPr lang="en-US" altLang="ko-KR" sz="1600"/>
              <a:t>.</a:t>
            </a:r>
          </a:p>
          <a:p>
            <a:pPr marL="285750" indent="-285750" algn="l">
              <a:lnSpc>
                <a:spcPct val="150000"/>
              </a:lnSpc>
              <a:buFont typeface="Arial" panose="020B0604020202020204" pitchFamily="34" charset="0"/>
              <a:buChar char="•"/>
            </a:pPr>
            <a:r>
              <a:rPr lang="en-US" altLang="ko-KR" sz="1600"/>
              <a:t>Iteration : </a:t>
            </a:r>
            <a:r>
              <a:rPr lang="ko-KR" altLang="en-US" sz="1600"/>
              <a:t>배치 하나를 사용해 모델이 한번 학습하는 과정을 의미</a:t>
            </a:r>
            <a:r>
              <a:rPr lang="en-US" altLang="ko-KR" sz="1600"/>
              <a:t>.</a:t>
            </a:r>
          </a:p>
          <a:p>
            <a:pPr marL="285750" indent="-285750" algn="l">
              <a:lnSpc>
                <a:spcPct val="150000"/>
              </a:lnSpc>
              <a:buFont typeface="Arial" panose="020B0604020202020204" pitchFamily="34" charset="0"/>
              <a:buChar char="•"/>
            </a:pPr>
            <a:r>
              <a:rPr lang="en-US" altLang="ko-KR" sz="1600"/>
              <a:t>Epoch : </a:t>
            </a:r>
            <a:r>
              <a:rPr lang="ko-KR" altLang="en-US" sz="1600"/>
              <a:t>전체 학습 데이터를 한 번 모두 사용해 학습하는 한 사이클</a:t>
            </a:r>
            <a:r>
              <a:rPr lang="en-US" altLang="ko-KR" sz="1600"/>
              <a:t>.</a:t>
            </a:r>
          </a:p>
          <a:p>
            <a:pPr marL="285750" indent="-285750" algn="l">
              <a:lnSpc>
                <a:spcPct val="150000"/>
              </a:lnSpc>
              <a:buFont typeface="Arial" panose="020B0604020202020204" pitchFamily="34" charset="0"/>
              <a:buChar char="•"/>
            </a:pPr>
            <a:r>
              <a:rPr lang="en-US" altLang="ko-KR" sz="1600"/>
              <a:t>Ground</a:t>
            </a:r>
            <a:r>
              <a:rPr lang="ko-KR" altLang="en-US" sz="1600"/>
              <a:t> </a:t>
            </a:r>
            <a:r>
              <a:rPr lang="en-US" altLang="ko-KR" sz="1600"/>
              <a:t>Truth</a:t>
            </a:r>
            <a:r>
              <a:rPr lang="ko-KR" altLang="en-US" sz="1600"/>
              <a:t> </a:t>
            </a:r>
            <a:r>
              <a:rPr lang="en-US" altLang="ko-KR" sz="1600"/>
              <a:t>:</a:t>
            </a:r>
            <a:r>
              <a:rPr lang="ko-KR" altLang="en-US" sz="1600"/>
              <a:t> 모델이 예측할 때 비교하는 실제 정답 데이터</a:t>
            </a:r>
            <a:r>
              <a:rPr lang="en-US" altLang="ko-KR" sz="1600"/>
              <a:t>.</a:t>
            </a:r>
          </a:p>
          <a:p>
            <a:pPr marL="285750" indent="-285750" algn="l">
              <a:lnSpc>
                <a:spcPct val="150000"/>
              </a:lnSpc>
              <a:buFont typeface="Arial" panose="020B0604020202020204" pitchFamily="34" charset="0"/>
              <a:buChar char="•"/>
            </a:pPr>
            <a:r>
              <a:rPr lang="en-US" altLang="ko-KR" sz="1600"/>
              <a:t>Loss Function : </a:t>
            </a:r>
            <a:r>
              <a:rPr lang="ko-KR" altLang="en-US" sz="1600"/>
              <a:t>모델 </a:t>
            </a:r>
            <a:r>
              <a:rPr lang="ko-KR" altLang="en-US" sz="1600" err="1"/>
              <a:t>예측값과</a:t>
            </a:r>
            <a:r>
              <a:rPr lang="ko-KR" altLang="en-US" sz="1600"/>
              <a:t> </a:t>
            </a:r>
            <a:r>
              <a:rPr lang="ko-KR" altLang="en-US" sz="1600" err="1"/>
              <a:t>실제값</a:t>
            </a:r>
            <a:r>
              <a:rPr lang="ko-KR" altLang="en-US" sz="1600"/>
              <a:t> 간의 차이를 수치화해 평가하는 함수</a:t>
            </a:r>
            <a:r>
              <a:rPr lang="en-US" altLang="ko-KR" sz="1600"/>
              <a:t>.</a:t>
            </a:r>
          </a:p>
          <a:p>
            <a:pPr marL="285750" indent="-285750" algn="l">
              <a:lnSpc>
                <a:spcPct val="150000"/>
              </a:lnSpc>
              <a:buFont typeface="Arial" panose="020B0604020202020204" pitchFamily="34" charset="0"/>
              <a:buChar char="•"/>
            </a:pPr>
            <a:r>
              <a:rPr lang="en-US" altLang="ko-KR" sz="1600"/>
              <a:t>Activation Function</a:t>
            </a:r>
            <a:r>
              <a:rPr lang="ko-KR" altLang="en-US" sz="1600"/>
              <a:t> </a:t>
            </a:r>
            <a:r>
              <a:rPr lang="en-US" altLang="ko-KR" sz="1600"/>
              <a:t>:</a:t>
            </a:r>
            <a:r>
              <a:rPr lang="ko-KR" altLang="en-US" sz="1600"/>
              <a:t> 신경망에서 뉴런의 출력을 결정하며</a:t>
            </a:r>
            <a:r>
              <a:rPr lang="en-US" altLang="ko-KR" sz="1600"/>
              <a:t>, </a:t>
            </a:r>
            <a:r>
              <a:rPr lang="ko-KR" altLang="en-US" sz="1600"/>
              <a:t>비선형성을 부여해 복잡한 학습이 가능하게 하는 함수</a:t>
            </a:r>
            <a:r>
              <a:rPr lang="en-US" altLang="ko-KR" sz="1600"/>
              <a:t>.</a:t>
            </a:r>
          </a:p>
          <a:p>
            <a:pPr marL="285750" indent="-285750" algn="l">
              <a:lnSpc>
                <a:spcPct val="150000"/>
              </a:lnSpc>
              <a:buFont typeface="Arial" panose="020B0604020202020204" pitchFamily="34" charset="0"/>
              <a:buChar char="•"/>
            </a:pPr>
            <a:r>
              <a:rPr lang="en-US" altLang="ko-KR" sz="1600"/>
              <a:t>Backpropagation : </a:t>
            </a:r>
            <a:r>
              <a:rPr lang="ko-KR" altLang="en-US" sz="1600"/>
              <a:t>미분을 사용해 오차를 거꾸로 전파해 각 가중치를 조정하는 학습 알고리즘</a:t>
            </a:r>
            <a:r>
              <a:rPr lang="en-US" altLang="ko-KR" sz="1600"/>
              <a:t>.</a:t>
            </a:r>
          </a:p>
          <a:p>
            <a:pPr marL="285750" indent="-285750" algn="l">
              <a:lnSpc>
                <a:spcPct val="150000"/>
              </a:lnSpc>
              <a:buFont typeface="Arial" panose="020B0604020202020204" pitchFamily="34" charset="0"/>
              <a:buChar char="•"/>
            </a:pPr>
            <a:r>
              <a:rPr lang="en-US" altLang="ko-KR" sz="1600"/>
              <a:t>Inference Driver : </a:t>
            </a:r>
            <a:r>
              <a:rPr lang="ko-KR" altLang="en-US" sz="1600"/>
              <a:t>추론 런타임의 </a:t>
            </a:r>
            <a:r>
              <a:rPr lang="en-US" altLang="ko-KR" sz="1600"/>
              <a:t>API</a:t>
            </a:r>
            <a:r>
              <a:rPr lang="ko-KR" altLang="en-US" sz="1600"/>
              <a:t>를 호출하여 추론을 수행하는 프로그램</a:t>
            </a:r>
            <a:r>
              <a:rPr lang="en-US" altLang="ko-KR" sz="1600"/>
              <a:t>.</a:t>
            </a:r>
          </a:p>
          <a:p>
            <a:pPr marL="285750" indent="-285750" algn="l">
              <a:lnSpc>
                <a:spcPct val="150000"/>
              </a:lnSpc>
              <a:buFont typeface="Arial" panose="020B0604020202020204" pitchFamily="34" charset="0"/>
              <a:buChar char="•"/>
            </a:pPr>
            <a:r>
              <a:rPr lang="en-US" altLang="ko-KR" sz="1600"/>
              <a:t>Inference Runtime : DNN </a:t>
            </a:r>
            <a:r>
              <a:rPr lang="ko-KR" altLang="en-US" sz="1600"/>
              <a:t>추론을 실행하는 소프트웨어 환경</a:t>
            </a:r>
            <a:r>
              <a:rPr lang="en-US" altLang="ko-KR" sz="1600"/>
              <a:t>.</a:t>
            </a:r>
          </a:p>
          <a:p>
            <a:pPr algn="l">
              <a:lnSpc>
                <a:spcPct val="150000"/>
              </a:lnSpc>
            </a:pPr>
            <a:r>
              <a:rPr lang="en-US" altLang="ko-KR" sz="1200"/>
              <a:t>		</a:t>
            </a:r>
            <a:r>
              <a:rPr lang="en-US" altLang="ko-KR" sz="1200" err="1">
                <a:solidFill>
                  <a:schemeClr val="bg1">
                    <a:lumMod val="50000"/>
                  </a:schemeClr>
                </a:solidFill>
              </a:rPr>
              <a:t>LiteRT</a:t>
            </a:r>
            <a:r>
              <a:rPr lang="en-US" altLang="ko-KR" sz="1200">
                <a:solidFill>
                  <a:schemeClr val="bg1">
                    <a:lumMod val="50000"/>
                  </a:schemeClr>
                </a:solidFill>
              </a:rPr>
              <a:t> - Google, QNN - Qualcomm, </a:t>
            </a:r>
            <a:r>
              <a:rPr lang="en-US" altLang="ko-KR" sz="1200" err="1">
                <a:solidFill>
                  <a:schemeClr val="bg1">
                    <a:lumMod val="50000"/>
                  </a:schemeClr>
                </a:solidFill>
              </a:rPr>
              <a:t>TensorRT</a:t>
            </a:r>
            <a:r>
              <a:rPr lang="en-US" altLang="ko-KR" sz="1200">
                <a:solidFill>
                  <a:schemeClr val="bg1">
                    <a:lumMod val="50000"/>
                  </a:schemeClr>
                </a:solidFill>
              </a:rPr>
              <a:t> - Nvidia, NNC - Samsung</a:t>
            </a:r>
            <a:endParaRPr lang="en-US" altLang="ko-KR" sz="1400">
              <a:solidFill>
                <a:schemeClr val="bg1">
                  <a:lumMod val="50000"/>
                </a:schemeClr>
              </a:solidFill>
            </a:endParaRPr>
          </a:p>
          <a:p>
            <a:pPr marL="285750" indent="-285750" algn="l">
              <a:lnSpc>
                <a:spcPct val="150000"/>
              </a:lnSpc>
              <a:buFont typeface="Arial" panose="020B0604020202020204" pitchFamily="34" charset="0"/>
              <a:buChar char="•"/>
            </a:pPr>
            <a:r>
              <a:rPr lang="en-US" altLang="ko-KR" sz="1600" err="1"/>
              <a:t>LiteRT</a:t>
            </a:r>
            <a:r>
              <a:rPr lang="en-US" altLang="ko-KR" sz="1600"/>
              <a:t> Interpreter : </a:t>
            </a:r>
            <a:r>
              <a:rPr lang="en-US" altLang="ko-KR" sz="1600" err="1"/>
              <a:t>tflite</a:t>
            </a:r>
            <a:r>
              <a:rPr lang="en-US" altLang="ko-KR" sz="1600"/>
              <a:t> </a:t>
            </a:r>
            <a:r>
              <a:rPr lang="ko-KR" altLang="en-US" sz="1600"/>
              <a:t>형식으로</a:t>
            </a:r>
            <a:r>
              <a:rPr lang="en-US" altLang="ko-KR" sz="1600"/>
              <a:t> </a:t>
            </a:r>
            <a:r>
              <a:rPr lang="ko-KR" altLang="en-US" sz="1600" err="1"/>
              <a:t>컴파일된</a:t>
            </a:r>
            <a:r>
              <a:rPr lang="ko-KR" altLang="en-US" sz="1600"/>
              <a:t> 모델을 실행해 추론을 수행하는 </a:t>
            </a:r>
            <a:r>
              <a:rPr lang="en-US" altLang="ko-KR" sz="1600"/>
              <a:t>Interpreter.</a:t>
            </a:r>
          </a:p>
          <a:p>
            <a:pPr marL="285750" indent="-285750" algn="l">
              <a:lnSpc>
                <a:spcPct val="150000"/>
              </a:lnSpc>
              <a:buFont typeface="Arial" panose="020B0604020202020204" pitchFamily="34" charset="0"/>
              <a:buChar char="•"/>
            </a:pPr>
            <a:r>
              <a:rPr lang="en-US" altLang="ko-KR" sz="1600"/>
              <a:t>Delegate : </a:t>
            </a:r>
            <a:r>
              <a:rPr lang="ko-KR" altLang="en-US" sz="1600"/>
              <a:t>특정 하드웨어 가속기</a:t>
            </a:r>
            <a:r>
              <a:rPr lang="en-US" altLang="ko-KR" sz="1600"/>
              <a:t>(GPU, NPU </a:t>
            </a:r>
            <a:r>
              <a:rPr lang="ko-KR" altLang="en-US" sz="1600"/>
              <a:t>등</a:t>
            </a:r>
            <a:r>
              <a:rPr lang="en-US" altLang="ko-KR" sz="1600"/>
              <a:t>)</a:t>
            </a:r>
            <a:r>
              <a:rPr lang="ko-KR" altLang="en-US" sz="1600"/>
              <a:t>를 활용할 수 있도록 중간에서 추론 작업을 넘기고 최적화하는 모듈</a:t>
            </a:r>
            <a:r>
              <a:rPr lang="en-US" altLang="ko-KR" sz="1600"/>
              <a:t>. </a:t>
            </a:r>
            <a:r>
              <a:rPr lang="ko-KR" altLang="en-US" sz="1600"/>
              <a:t>이를 통해 성능과 에너지 효율을 높인다</a:t>
            </a:r>
            <a:r>
              <a:rPr lang="en-US" altLang="ko-KR" sz="1600"/>
              <a:t>.</a:t>
            </a:r>
          </a:p>
          <a:p>
            <a:pPr marL="285750" indent="-285750" algn="l">
              <a:lnSpc>
                <a:spcPct val="150000"/>
              </a:lnSpc>
              <a:buFont typeface="Arial" panose="020B0604020202020204" pitchFamily="34" charset="0"/>
              <a:buChar char="•"/>
            </a:pPr>
            <a:r>
              <a:rPr lang="en-US" altLang="ko-KR" sz="1600"/>
              <a:t>Tensor : multi-dimensional arrays of numbers that represent complex data</a:t>
            </a:r>
          </a:p>
          <a:p>
            <a:pPr marL="285750" indent="-285750" algn="l">
              <a:lnSpc>
                <a:spcPct val="150000"/>
              </a:lnSpc>
              <a:buFont typeface="Arial" panose="020B0604020202020204" pitchFamily="34" charset="0"/>
              <a:buChar char="•"/>
            </a:pPr>
            <a:endParaRPr lang="en-US" altLang="ko-KR" sz="1600"/>
          </a:p>
          <a:p>
            <a:pPr marL="285750" indent="-285750" algn="l">
              <a:lnSpc>
                <a:spcPct val="150000"/>
              </a:lnSpc>
              <a:buFont typeface="Arial" panose="020B0604020202020204" pitchFamily="34" charset="0"/>
              <a:buChar char="•"/>
            </a:pPr>
            <a:endParaRPr lang="en-US" altLang="ko-KR" sz="1600"/>
          </a:p>
        </p:txBody>
      </p:sp>
    </p:spTree>
    <p:extLst>
      <p:ext uri="{BB962C8B-B14F-4D97-AF65-F5344CB8AC3E}">
        <p14:creationId xmlns:p14="http://schemas.microsoft.com/office/powerpoint/2010/main" val="4211007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C951F-9E06-07DF-2B92-7526FFB8CA8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CFAE048-91C2-CD50-242F-5FEC27AE756F}"/>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A3AD0A9D-E083-375A-131B-58BEEDDCED2D}"/>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88B1CF71-A236-01B5-9E8C-C351C6917AC5}"/>
              </a:ext>
            </a:extLst>
          </p:cNvPr>
          <p:cNvSpPr/>
          <p:nvPr/>
        </p:nvSpPr>
        <p:spPr>
          <a:xfrm>
            <a:off x="3109360" y="3785719"/>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6" name="그림 5">
            <a:extLst>
              <a:ext uri="{FF2B5EF4-FFF2-40B4-BE49-F238E27FC236}">
                <a16:creationId xmlns:a16="http://schemas.microsoft.com/office/drawing/2014/main" id="{2AF2B730-6097-7BBB-DD57-108B977316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61312" y="927287"/>
            <a:ext cx="6261952" cy="5003424"/>
          </a:xfrm>
          <a:prstGeom prst="rect">
            <a:avLst/>
          </a:prstGeom>
          <a:ln>
            <a:noFill/>
          </a:ln>
          <a:effectLst>
            <a:softEdge rad="112500"/>
          </a:effectLst>
        </p:spPr>
      </p:pic>
    </p:spTree>
    <p:extLst>
      <p:ext uri="{BB962C8B-B14F-4D97-AF65-F5344CB8AC3E}">
        <p14:creationId xmlns:p14="http://schemas.microsoft.com/office/powerpoint/2010/main" val="3532240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9CDE5-28B1-819E-117B-907D78A2E01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36E1B3-42DD-90AA-3368-D09A124EE78B}"/>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C4F652D6-7E22-B2E1-776B-A09D15132176}"/>
              </a:ext>
            </a:extLst>
          </p:cNvPr>
          <p:cNvPicPr>
            <a:picLocks noChangeAspect="1"/>
          </p:cNvPicPr>
          <p:nvPr/>
        </p:nvPicPr>
        <p:blipFill>
          <a:blip r:embed="rId3"/>
          <a:stretch>
            <a:fillRect/>
          </a:stretch>
        </p:blipFill>
        <p:spPr>
          <a:xfrm>
            <a:off x="923468" y="1365366"/>
            <a:ext cx="10345064" cy="4323913"/>
          </a:xfrm>
          <a:prstGeom prst="rect">
            <a:avLst/>
          </a:prstGeom>
          <a:ln>
            <a:noFill/>
          </a:ln>
          <a:effectLst>
            <a:softEdge rad="112500"/>
          </a:effectLst>
        </p:spPr>
      </p:pic>
    </p:spTree>
    <p:extLst>
      <p:ext uri="{BB962C8B-B14F-4D97-AF65-F5344CB8AC3E}">
        <p14:creationId xmlns:p14="http://schemas.microsoft.com/office/powerpoint/2010/main" val="2451609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C5697-21C8-AD91-1409-2EC68BE49C4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F2F659-D635-A079-6856-EC3C657F9092}"/>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9A9FA127-ECAF-D624-441F-99DAB4697F9F}"/>
              </a:ext>
            </a:extLst>
          </p:cNvPr>
          <p:cNvPicPr>
            <a:picLocks noChangeAspect="1"/>
          </p:cNvPicPr>
          <p:nvPr/>
        </p:nvPicPr>
        <p:blipFill>
          <a:blip r:embed="rId3"/>
          <a:stretch>
            <a:fillRect/>
          </a:stretch>
        </p:blipFill>
        <p:spPr>
          <a:xfrm>
            <a:off x="3570388" y="801918"/>
            <a:ext cx="5051224" cy="6076615"/>
          </a:xfrm>
          <a:prstGeom prst="rect">
            <a:avLst/>
          </a:prstGeom>
          <a:ln>
            <a:noFill/>
          </a:ln>
          <a:effectLst>
            <a:softEdge rad="112500"/>
          </a:effectLst>
        </p:spPr>
      </p:pic>
    </p:spTree>
    <p:extLst>
      <p:ext uri="{BB962C8B-B14F-4D97-AF65-F5344CB8AC3E}">
        <p14:creationId xmlns:p14="http://schemas.microsoft.com/office/powerpoint/2010/main" val="1741053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FEE8B-ACA5-0709-FDA1-ABFB8C1E812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A0DF3EA-1101-4CC0-C81E-7E7104CD1E54}"/>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3CBBF5A8-31C5-65E7-AD27-3E3584A9617A}"/>
              </a:ext>
            </a:extLst>
          </p:cNvPr>
          <p:cNvPicPr>
            <a:picLocks noChangeAspect="1"/>
          </p:cNvPicPr>
          <p:nvPr/>
        </p:nvPicPr>
        <p:blipFill>
          <a:blip r:embed="rId3"/>
          <a:stretch>
            <a:fillRect/>
          </a:stretch>
        </p:blipFill>
        <p:spPr>
          <a:xfrm>
            <a:off x="2867017" y="866725"/>
            <a:ext cx="6457965" cy="5991275"/>
          </a:xfrm>
          <a:prstGeom prst="rect">
            <a:avLst/>
          </a:prstGeom>
          <a:ln>
            <a:noFill/>
          </a:ln>
          <a:effectLst>
            <a:softEdge rad="112500"/>
          </a:effectLst>
        </p:spPr>
      </p:pic>
    </p:spTree>
    <p:extLst>
      <p:ext uri="{BB962C8B-B14F-4D97-AF65-F5344CB8AC3E}">
        <p14:creationId xmlns:p14="http://schemas.microsoft.com/office/powerpoint/2010/main" val="2212966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6171-59BF-E61A-DC00-6647A116671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FF5FC6B-1660-A9EA-4A72-0F80EE3253FE}"/>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5" name="내용 개체 틀 2">
            <a:extLst>
              <a:ext uri="{FF2B5EF4-FFF2-40B4-BE49-F238E27FC236}">
                <a16:creationId xmlns:a16="http://schemas.microsoft.com/office/drawing/2014/main" id="{06572D8D-48E4-C093-57FB-406FFB0F0F05}"/>
              </a:ext>
            </a:extLst>
          </p:cNvPr>
          <p:cNvSpPr txBox="1">
            <a:spLocks/>
          </p:cNvSpPr>
          <p:nvPr/>
        </p:nvSpPr>
        <p:spPr>
          <a:xfrm>
            <a:off x="322167" y="1085877"/>
            <a:ext cx="5773834" cy="1617994"/>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a:latin typeface="Malgun Gothic"/>
                <a:ea typeface="Malgun Gothic"/>
                <a:cs typeface="+mn-lt"/>
              </a:rPr>
              <a:t>Two Key Entities of </a:t>
            </a:r>
            <a:r>
              <a:rPr lang="en-US" altLang="ko-KR" sz="1800" err="1">
                <a:latin typeface="Malgun Gothic"/>
                <a:ea typeface="Malgun Gothic"/>
                <a:cs typeface="+mn-lt"/>
              </a:rPr>
              <a:t>LiteRT</a:t>
            </a:r>
            <a:endParaRPr lang="en-US" altLang="ko-KR" sz="1800">
              <a:latin typeface="Malgun Gothic"/>
              <a:ea typeface="Malgun Gothic"/>
              <a:cs typeface="+mn-lt"/>
            </a:endParaRPr>
          </a:p>
          <a:p>
            <a:pPr lvl="1">
              <a:lnSpc>
                <a:spcPct val="100000"/>
              </a:lnSpc>
            </a:pPr>
            <a:r>
              <a:rPr lang="en-US" altLang="ko-KR" sz="1600">
                <a:latin typeface="Malgun Gothic"/>
                <a:ea typeface="Malgun Gothic"/>
              </a:rPr>
              <a:t>Model Object</a:t>
            </a:r>
          </a:p>
          <a:p>
            <a:pPr lvl="2">
              <a:lnSpc>
                <a:spcPct val="100000"/>
              </a:lnSpc>
            </a:pPr>
            <a:r>
              <a:rPr lang="en-US" altLang="ko-KR" sz="1400">
                <a:latin typeface="Malgun Gothic"/>
                <a:ea typeface="Malgun Gothic"/>
              </a:rPr>
              <a:t>Static description of the model stored in a .</a:t>
            </a:r>
            <a:r>
              <a:rPr lang="en-US" altLang="ko-KR" sz="1400" err="1">
                <a:latin typeface="Malgun Gothic"/>
                <a:ea typeface="Malgun Gothic"/>
              </a:rPr>
              <a:t>tflite</a:t>
            </a:r>
            <a:r>
              <a:rPr lang="en-US" altLang="ko-KR" sz="1400">
                <a:latin typeface="Malgun Gothic"/>
                <a:ea typeface="Malgun Gothic"/>
              </a:rPr>
              <a:t> file.</a:t>
            </a:r>
          </a:p>
          <a:p>
            <a:pPr lvl="1">
              <a:lnSpc>
                <a:spcPct val="100000"/>
              </a:lnSpc>
            </a:pPr>
            <a:r>
              <a:rPr lang="en-US" altLang="ko-KR" sz="1600">
                <a:latin typeface="Malgun Gothic"/>
                <a:ea typeface="Malgun Gothic"/>
              </a:rPr>
              <a:t>Interpreter</a:t>
            </a:r>
          </a:p>
          <a:p>
            <a:pPr lvl="2">
              <a:lnSpc>
                <a:spcPct val="100000"/>
              </a:lnSpc>
            </a:pPr>
            <a:r>
              <a:rPr lang="en-US" altLang="ko-KR" sz="1400">
                <a:latin typeface="Malgun Gothic"/>
                <a:ea typeface="Malgun Gothic"/>
              </a:rPr>
              <a:t>Runtime instance built from the model object.</a:t>
            </a:r>
          </a:p>
        </p:txBody>
      </p:sp>
      <p:sp>
        <p:nvSpPr>
          <p:cNvPr id="6" name="내용 개체 틀 2">
            <a:extLst>
              <a:ext uri="{FF2B5EF4-FFF2-40B4-BE49-F238E27FC236}">
                <a16:creationId xmlns:a16="http://schemas.microsoft.com/office/drawing/2014/main" id="{FF982B4A-B242-4A25-1754-653EB722C900}"/>
              </a:ext>
            </a:extLst>
          </p:cNvPr>
          <p:cNvSpPr txBox="1">
            <a:spLocks/>
          </p:cNvSpPr>
          <p:nvPr/>
        </p:nvSpPr>
        <p:spPr>
          <a:xfrm>
            <a:off x="322166" y="2700800"/>
            <a:ext cx="6088466" cy="3985138"/>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a:latin typeface="Malgun Gothic"/>
                <a:ea typeface="Malgun Gothic"/>
                <a:cs typeface="+mn-lt"/>
              </a:rPr>
              <a:t>Model Object</a:t>
            </a:r>
          </a:p>
          <a:p>
            <a:pPr lvl="1">
              <a:lnSpc>
                <a:spcPct val="100000"/>
              </a:lnSpc>
            </a:pPr>
            <a:r>
              <a:rPr lang="en-US" altLang="ko-KR" sz="1600">
                <a:latin typeface="Malgun Gothic"/>
                <a:ea typeface="Malgun Gothic"/>
              </a:rPr>
              <a:t>Subgraph</a:t>
            </a:r>
          </a:p>
          <a:p>
            <a:pPr lvl="2">
              <a:lnSpc>
                <a:spcPct val="100000"/>
              </a:lnSpc>
            </a:pPr>
            <a:r>
              <a:rPr lang="en-US" altLang="ko-KR" sz="1200">
                <a:latin typeface="Malgun Gothic"/>
                <a:ea typeface="Malgun Gothic"/>
              </a:rPr>
              <a:t>Computation graph with its own operators and tensors</a:t>
            </a:r>
          </a:p>
          <a:p>
            <a:pPr lvl="1">
              <a:lnSpc>
                <a:spcPct val="100000"/>
              </a:lnSpc>
            </a:pPr>
            <a:r>
              <a:rPr lang="en-US" altLang="ko-KR" sz="1400">
                <a:latin typeface="Malgun Gothic"/>
                <a:ea typeface="Malgun Gothic"/>
              </a:rPr>
              <a:t>Operators</a:t>
            </a:r>
          </a:p>
          <a:p>
            <a:pPr lvl="2">
              <a:lnSpc>
                <a:spcPct val="100000"/>
              </a:lnSpc>
            </a:pPr>
            <a:r>
              <a:rPr lang="en-US" altLang="ko-KR" sz="1200">
                <a:latin typeface="Malgun Gothic"/>
                <a:ea typeface="Malgun Gothic"/>
              </a:rPr>
              <a:t>Basic unit of neural operations</a:t>
            </a:r>
          </a:p>
          <a:p>
            <a:pPr lvl="2">
              <a:lnSpc>
                <a:spcPct val="100000"/>
              </a:lnSpc>
            </a:pPr>
            <a:r>
              <a:rPr lang="en-US" altLang="ko-KR" sz="1200">
                <a:latin typeface="Malgun Gothic"/>
                <a:ea typeface="Malgun Gothic"/>
              </a:rPr>
              <a:t>Each operator references an operator code and tensors it uses</a:t>
            </a:r>
          </a:p>
          <a:p>
            <a:pPr lvl="1">
              <a:lnSpc>
                <a:spcPct val="100000"/>
              </a:lnSpc>
            </a:pPr>
            <a:r>
              <a:rPr lang="en-US" altLang="ko-KR" sz="1400">
                <a:latin typeface="Malgun Gothic"/>
                <a:ea typeface="Malgun Gothic"/>
              </a:rPr>
              <a:t>Operator Code</a:t>
            </a:r>
          </a:p>
          <a:p>
            <a:pPr lvl="2">
              <a:lnSpc>
                <a:spcPct val="100000"/>
              </a:lnSpc>
            </a:pPr>
            <a:r>
              <a:rPr lang="en-US" altLang="ko-KR" sz="1200">
                <a:latin typeface="Malgun Gothic"/>
                <a:ea typeface="Malgun Gothic"/>
              </a:rPr>
              <a:t>Identifier that defines the type of neural operation</a:t>
            </a:r>
          </a:p>
          <a:p>
            <a:pPr lvl="1">
              <a:lnSpc>
                <a:spcPct val="100000"/>
              </a:lnSpc>
            </a:pPr>
            <a:r>
              <a:rPr lang="en-US" altLang="ko-KR" sz="1400">
                <a:latin typeface="Malgun Gothic"/>
                <a:ea typeface="Malgun Gothic"/>
              </a:rPr>
              <a:t>Tensor</a:t>
            </a:r>
          </a:p>
          <a:p>
            <a:pPr lvl="2">
              <a:lnSpc>
                <a:spcPct val="100000"/>
              </a:lnSpc>
            </a:pPr>
            <a:r>
              <a:rPr lang="en-US" altLang="ko-KR" sz="1200">
                <a:latin typeface="Malgun Gothic"/>
                <a:ea typeface="Malgun Gothic"/>
              </a:rPr>
              <a:t>Descriptor of a multi-dimensional array instantiate at runtime</a:t>
            </a:r>
          </a:p>
          <a:p>
            <a:pPr lvl="3">
              <a:lnSpc>
                <a:spcPct val="100000"/>
              </a:lnSpc>
            </a:pPr>
            <a:r>
              <a:rPr lang="en-US" altLang="ko-KR" sz="800">
                <a:latin typeface="Malgun Gothic"/>
                <a:ea typeface="Malgun Gothic"/>
              </a:rPr>
              <a:t>Name, shape, data type, buffer reference</a:t>
            </a:r>
          </a:p>
          <a:p>
            <a:pPr lvl="1">
              <a:lnSpc>
                <a:spcPct val="100000"/>
              </a:lnSpc>
            </a:pPr>
            <a:r>
              <a:rPr lang="en-US" altLang="ko-KR" sz="1400">
                <a:latin typeface="Malgun Gothic"/>
                <a:ea typeface="Malgun Gothic"/>
              </a:rPr>
              <a:t>Buffer</a:t>
            </a:r>
          </a:p>
          <a:p>
            <a:pPr lvl="2">
              <a:lnSpc>
                <a:spcPct val="100000"/>
              </a:lnSpc>
            </a:pPr>
            <a:r>
              <a:rPr lang="en-US" altLang="ko-KR" sz="1200">
                <a:latin typeface="Malgun Gothic"/>
                <a:ea typeface="Malgun Gothic"/>
              </a:rPr>
              <a:t>Container of raw constant data referenced by immutable tensors</a:t>
            </a:r>
          </a:p>
          <a:p>
            <a:pPr lvl="3">
              <a:lnSpc>
                <a:spcPct val="100000"/>
              </a:lnSpc>
            </a:pPr>
            <a:r>
              <a:rPr lang="en-US" altLang="ko-KR" sz="800">
                <a:latin typeface="Malgun Gothic"/>
                <a:ea typeface="Malgun Gothic"/>
              </a:rPr>
              <a:t>Weights and biases</a:t>
            </a:r>
          </a:p>
          <a:p>
            <a:pPr lvl="3">
              <a:lnSpc>
                <a:spcPct val="100000"/>
              </a:lnSpc>
            </a:pPr>
            <a:r>
              <a:rPr lang="en-US" altLang="ko-KR" sz="800">
                <a:latin typeface="Malgun Gothic"/>
                <a:ea typeface="Malgun Gothic"/>
              </a:rPr>
              <a:t>Empty for mutable tensors</a:t>
            </a:r>
          </a:p>
        </p:txBody>
      </p:sp>
      <p:pic>
        <p:nvPicPr>
          <p:cNvPr id="9" name="그림 8">
            <a:extLst>
              <a:ext uri="{FF2B5EF4-FFF2-40B4-BE49-F238E27FC236}">
                <a16:creationId xmlns:a16="http://schemas.microsoft.com/office/drawing/2014/main" id="{210D1F69-57E6-FB19-A435-1B7DC7D7B373}"/>
              </a:ext>
            </a:extLst>
          </p:cNvPr>
          <p:cNvPicPr>
            <a:picLocks noChangeAspect="1"/>
          </p:cNvPicPr>
          <p:nvPr/>
        </p:nvPicPr>
        <p:blipFill>
          <a:blip r:embed="rId3"/>
          <a:stretch>
            <a:fillRect/>
          </a:stretch>
        </p:blipFill>
        <p:spPr>
          <a:xfrm>
            <a:off x="6207991" y="1898737"/>
            <a:ext cx="5839519" cy="3060525"/>
          </a:xfrm>
          <a:prstGeom prst="rect">
            <a:avLst/>
          </a:prstGeom>
        </p:spPr>
      </p:pic>
      <p:sp>
        <p:nvSpPr>
          <p:cNvPr id="11" name="TextBox 10">
            <a:extLst>
              <a:ext uri="{FF2B5EF4-FFF2-40B4-BE49-F238E27FC236}">
                <a16:creationId xmlns:a16="http://schemas.microsoft.com/office/drawing/2014/main" id="{572EAFD1-BD8E-441D-31B2-CAF38E1AC6CA}"/>
              </a:ext>
            </a:extLst>
          </p:cNvPr>
          <p:cNvSpPr txBox="1"/>
          <p:nvPr/>
        </p:nvSpPr>
        <p:spPr>
          <a:xfrm>
            <a:off x="6079750" y="4959262"/>
            <a:ext cx="6096000" cy="338554"/>
          </a:xfrm>
          <a:prstGeom prst="rect">
            <a:avLst/>
          </a:prstGeom>
          <a:noFill/>
        </p:spPr>
        <p:txBody>
          <a:bodyPr wrap="square">
            <a:spAutoFit/>
          </a:bodyPr>
          <a:lstStyle/>
          <a:p>
            <a:r>
              <a:rPr lang="ko-KR" altLang="en-US" sz="1600">
                <a:hlinkClick r:id="rId4"/>
              </a:rPr>
              <a:t>https://www.tensorflow.org/mlir/tfl_ops</a:t>
            </a:r>
            <a:endParaRPr lang="en-US" altLang="ko-KR" sz="1600"/>
          </a:p>
        </p:txBody>
      </p:sp>
    </p:spTree>
    <p:extLst>
      <p:ext uri="{BB962C8B-B14F-4D97-AF65-F5344CB8AC3E}">
        <p14:creationId xmlns:p14="http://schemas.microsoft.com/office/powerpoint/2010/main" val="2980906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FFC7-6D91-45B4-CEB9-1E4CB038EEE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73D3EA7-2471-A185-568E-828C02A932C2}"/>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9ED75DC3-DADD-0EC1-6BB7-BA9FFE99E772}"/>
              </a:ext>
            </a:extLst>
          </p:cNvPr>
          <p:cNvPicPr>
            <a:picLocks noChangeAspect="1"/>
          </p:cNvPicPr>
          <p:nvPr/>
        </p:nvPicPr>
        <p:blipFill>
          <a:blip r:embed="rId3"/>
          <a:stretch>
            <a:fillRect/>
          </a:stretch>
        </p:blipFill>
        <p:spPr>
          <a:xfrm>
            <a:off x="923468" y="995160"/>
            <a:ext cx="10345064" cy="5477277"/>
          </a:xfrm>
          <a:prstGeom prst="rect">
            <a:avLst/>
          </a:prstGeom>
        </p:spPr>
      </p:pic>
    </p:spTree>
    <p:extLst>
      <p:ext uri="{BB962C8B-B14F-4D97-AF65-F5344CB8AC3E}">
        <p14:creationId xmlns:p14="http://schemas.microsoft.com/office/powerpoint/2010/main" val="577716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92862-3DB4-B519-462D-DA496D9845C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3F64551-0682-B9D5-E160-2F7FCE857B18}"/>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849C48F8-F23D-BB65-9824-5428C4D455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88064" y="866725"/>
            <a:ext cx="6215871" cy="5991275"/>
          </a:xfrm>
          <a:prstGeom prst="rect">
            <a:avLst/>
          </a:prstGeom>
          <a:ln>
            <a:noFill/>
          </a:ln>
          <a:effectLst>
            <a:softEdge rad="112500"/>
          </a:effectLst>
        </p:spPr>
      </p:pic>
    </p:spTree>
    <p:extLst>
      <p:ext uri="{BB962C8B-B14F-4D97-AF65-F5344CB8AC3E}">
        <p14:creationId xmlns:p14="http://schemas.microsoft.com/office/powerpoint/2010/main" val="1177307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8952A-C717-CFCB-E19C-2D58185D93F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55E6D0F-CF6E-5DF7-725B-4BF1F0FE0F45}"/>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B9B130BA-AF85-A166-60D9-DE9967FE9F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9337" y="1155758"/>
            <a:ext cx="8273324" cy="5413209"/>
          </a:xfrm>
          <a:prstGeom prst="rect">
            <a:avLst/>
          </a:prstGeom>
          <a:ln>
            <a:noFill/>
          </a:ln>
          <a:effectLst>
            <a:softEdge rad="112500"/>
          </a:effectLst>
        </p:spPr>
      </p:pic>
    </p:spTree>
    <p:extLst>
      <p:ext uri="{BB962C8B-B14F-4D97-AF65-F5344CB8AC3E}">
        <p14:creationId xmlns:p14="http://schemas.microsoft.com/office/powerpoint/2010/main" val="1127679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64756-E8C6-9459-F03D-3EF41AB6A6B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413AF81-2CF4-9654-F57A-C979179F2BAB}"/>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20028D6A-B8C2-42BC-F07D-ED99222720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8036" y="885097"/>
            <a:ext cx="5035924" cy="5954530"/>
          </a:xfrm>
          <a:prstGeom prst="rect">
            <a:avLst/>
          </a:prstGeom>
          <a:ln>
            <a:noFill/>
          </a:ln>
          <a:effectLst>
            <a:softEdge rad="112500"/>
          </a:effectLst>
        </p:spPr>
      </p:pic>
    </p:spTree>
    <p:extLst>
      <p:ext uri="{BB962C8B-B14F-4D97-AF65-F5344CB8AC3E}">
        <p14:creationId xmlns:p14="http://schemas.microsoft.com/office/powerpoint/2010/main" val="1172943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F3AB2-0914-4E6B-B644-16165F595D8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0876552-7347-E46C-6851-93E16D91ABB1}"/>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701AF5AF-0FE9-FF15-6BA1-D5CC835A5B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09450" y="978646"/>
            <a:ext cx="7373097" cy="5767431"/>
          </a:xfrm>
          <a:prstGeom prst="rect">
            <a:avLst/>
          </a:prstGeom>
          <a:ln>
            <a:noFill/>
          </a:ln>
          <a:effectLst>
            <a:softEdge rad="112500"/>
          </a:effectLst>
        </p:spPr>
      </p:pic>
    </p:spTree>
    <p:extLst>
      <p:ext uri="{BB962C8B-B14F-4D97-AF65-F5344CB8AC3E}">
        <p14:creationId xmlns:p14="http://schemas.microsoft.com/office/powerpoint/2010/main" val="33353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90CFF-7D88-A3E8-58D6-4E887284919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B95AD2B-D31D-68CB-071E-5C26A8A69926}"/>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AI </a:t>
            </a:r>
            <a:r>
              <a:rPr lang="ko-KR" altLang="en-US" sz="3600">
                <a:solidFill>
                  <a:srgbClr val="C00000"/>
                </a:solidFill>
                <a:latin typeface="Arial" panose="020B0604020202020204" pitchFamily="34" charset="0"/>
                <a:ea typeface="+mn-ea"/>
                <a:cs typeface="Aharoni" panose="02010803020104030203" pitchFamily="2" charset="-79"/>
              </a:rPr>
              <a:t>역사</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15" name="그림 14" descr="텍스트, 도표, 폰트, 번호이(가) 표시된 사진&#10;&#10;AI 생성 콘텐츠는 정확하지 않을 수 있습니다.">
            <a:hlinkClick r:id="rId3"/>
            <a:extLst>
              <a:ext uri="{FF2B5EF4-FFF2-40B4-BE49-F238E27FC236}">
                <a16:creationId xmlns:a16="http://schemas.microsoft.com/office/drawing/2014/main" id="{32BCD965-7362-3C64-A288-C6516994F6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605" y="1638327"/>
            <a:ext cx="5626065" cy="4219548"/>
          </a:xfrm>
          <a:prstGeom prst="rect">
            <a:avLst/>
          </a:prstGeom>
        </p:spPr>
      </p:pic>
      <p:sp>
        <p:nvSpPr>
          <p:cNvPr id="16" name="사각형: 둥근 모서리 15">
            <a:hlinkClick r:id="rId5"/>
            <a:extLst>
              <a:ext uri="{FF2B5EF4-FFF2-40B4-BE49-F238E27FC236}">
                <a16:creationId xmlns:a16="http://schemas.microsoft.com/office/drawing/2014/main" id="{DA509A39-8ADF-4029-08B0-BF8FE9A90460}"/>
              </a:ext>
            </a:extLst>
          </p:cNvPr>
          <p:cNvSpPr/>
          <p:nvPr/>
        </p:nvSpPr>
        <p:spPr>
          <a:xfrm>
            <a:off x="5882670" y="2998836"/>
            <a:ext cx="1613505" cy="60410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ko-KR" sz="1600">
                <a:solidFill>
                  <a:schemeClr val="tx1"/>
                </a:solidFill>
              </a:rPr>
              <a:t>Attention</a:t>
            </a:r>
          </a:p>
          <a:p>
            <a:pPr algn="ctr"/>
            <a:r>
              <a:rPr lang="en-US" altLang="ko-KR" sz="1600">
                <a:solidFill>
                  <a:schemeClr val="tx1"/>
                </a:solidFill>
              </a:rPr>
              <a:t>(2017)</a:t>
            </a:r>
            <a:endParaRPr lang="ko-KR" altLang="en-US" sz="1600">
              <a:solidFill>
                <a:schemeClr val="tx1"/>
              </a:solidFill>
            </a:endParaRPr>
          </a:p>
        </p:txBody>
      </p:sp>
      <p:sp>
        <p:nvSpPr>
          <p:cNvPr id="17" name="사각형: 둥근 모서리 16">
            <a:extLst>
              <a:ext uri="{FF2B5EF4-FFF2-40B4-BE49-F238E27FC236}">
                <a16:creationId xmlns:a16="http://schemas.microsoft.com/office/drawing/2014/main" id="{0387B3C9-A208-0E35-2400-3A9366CD5137}"/>
              </a:ext>
            </a:extLst>
          </p:cNvPr>
          <p:cNvSpPr/>
          <p:nvPr/>
        </p:nvSpPr>
        <p:spPr>
          <a:xfrm>
            <a:off x="5882670" y="3852879"/>
            <a:ext cx="1613505" cy="57307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ko-KR" sz="1600">
                <a:solidFill>
                  <a:schemeClr val="tx1"/>
                </a:solidFill>
              </a:rPr>
              <a:t>Chat GPT</a:t>
            </a:r>
          </a:p>
          <a:p>
            <a:pPr algn="ctr"/>
            <a:r>
              <a:rPr lang="en-US" altLang="ko-KR" sz="1600">
                <a:solidFill>
                  <a:schemeClr val="tx1"/>
                </a:solidFill>
              </a:rPr>
              <a:t>(2022)</a:t>
            </a:r>
            <a:endParaRPr lang="ko-KR" altLang="en-US" sz="1600">
              <a:solidFill>
                <a:schemeClr val="tx1"/>
              </a:solidFill>
            </a:endParaRPr>
          </a:p>
        </p:txBody>
      </p:sp>
      <p:cxnSp>
        <p:nvCxnSpPr>
          <p:cNvPr id="19" name="직선 연결선 18">
            <a:extLst>
              <a:ext uri="{FF2B5EF4-FFF2-40B4-BE49-F238E27FC236}">
                <a16:creationId xmlns:a16="http://schemas.microsoft.com/office/drawing/2014/main" id="{0EC45EA8-5676-0791-8DB4-9E14D744EEA3}"/>
              </a:ext>
            </a:extLst>
          </p:cNvPr>
          <p:cNvCxnSpPr>
            <a:cxnSpLocks/>
            <a:endCxn id="16" idx="1"/>
          </p:cNvCxnSpPr>
          <p:nvPr/>
        </p:nvCxnSpPr>
        <p:spPr>
          <a:xfrm flipV="1">
            <a:off x="4946650" y="3300887"/>
            <a:ext cx="936020" cy="221465"/>
          </a:xfrm>
          <a:prstGeom prst="line">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4" name="직선 연결선 23">
            <a:extLst>
              <a:ext uri="{FF2B5EF4-FFF2-40B4-BE49-F238E27FC236}">
                <a16:creationId xmlns:a16="http://schemas.microsoft.com/office/drawing/2014/main" id="{EC18D3F4-4F58-9EC5-C8B7-BE5388F25133}"/>
              </a:ext>
            </a:extLst>
          </p:cNvPr>
          <p:cNvCxnSpPr>
            <a:cxnSpLocks/>
            <a:endCxn id="17" idx="1"/>
          </p:cNvCxnSpPr>
          <p:nvPr/>
        </p:nvCxnSpPr>
        <p:spPr>
          <a:xfrm>
            <a:off x="5168900" y="3852879"/>
            <a:ext cx="713770" cy="286536"/>
          </a:xfrm>
          <a:prstGeom prst="line">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pic>
        <p:nvPicPr>
          <p:cNvPr id="3074" name="Picture 2" descr="Figure 1">
            <a:extLst>
              <a:ext uri="{FF2B5EF4-FFF2-40B4-BE49-F238E27FC236}">
                <a16:creationId xmlns:a16="http://schemas.microsoft.com/office/drawing/2014/main" id="{B63D5F19-1B58-8098-DAE6-7437589FC3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8882" y="2019313"/>
            <a:ext cx="4345179"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22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8B7E4-03E8-A7D3-F65E-E9D0086DA18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2A78875-0C83-F5D1-E7B5-A71DBE1D4164}"/>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E5723B3D-275B-703E-AF34-8D74DCC348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522" y="1311211"/>
            <a:ext cx="10794952" cy="5102301"/>
          </a:xfrm>
          <a:prstGeom prst="rect">
            <a:avLst/>
          </a:prstGeom>
          <a:ln>
            <a:noFill/>
          </a:ln>
          <a:effectLst>
            <a:softEdge rad="112500"/>
          </a:effectLst>
        </p:spPr>
      </p:pic>
    </p:spTree>
    <p:extLst>
      <p:ext uri="{BB962C8B-B14F-4D97-AF65-F5344CB8AC3E}">
        <p14:creationId xmlns:p14="http://schemas.microsoft.com/office/powerpoint/2010/main" val="3361903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1AEB3-C308-51A7-0F72-E32CFED0532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28746F2-F89D-9993-FD63-52AF5C20C2EF}"/>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2050" name="Picture 2" descr="GitHub Logo, symbol, meaning, history, PNG, brand">
            <a:hlinkClick r:id="rId3"/>
            <a:extLst>
              <a:ext uri="{FF2B5EF4-FFF2-40B4-BE49-F238E27FC236}">
                <a16:creationId xmlns:a16="http://schemas.microsoft.com/office/drawing/2014/main" id="{4CF1B6A4-3A3E-9E35-BC91-12270C36E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350" y="1391748"/>
            <a:ext cx="8327300" cy="468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507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977FB-134E-E838-A73B-31404F53192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CE000AF-CC90-B279-A557-9DEE2E3322F2}"/>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On-Device </a:t>
            </a:r>
            <a:r>
              <a:rPr lang="ko-KR" altLang="en-US" sz="3600">
                <a:solidFill>
                  <a:srgbClr val="C00000"/>
                </a:solidFill>
                <a:latin typeface="Arial" panose="020B0604020202020204" pitchFamily="34" charset="0"/>
                <a:ea typeface="+mn-ea"/>
                <a:cs typeface="Aharoni" panose="02010803020104030203" pitchFamily="2" charset="-79"/>
              </a:rPr>
              <a:t>추론 구현</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3" name="제목 1">
            <a:extLst>
              <a:ext uri="{FF2B5EF4-FFF2-40B4-BE49-F238E27FC236}">
                <a16:creationId xmlns:a16="http://schemas.microsoft.com/office/drawing/2014/main" id="{1D3D9A03-880D-D91A-EC80-EEA4EDDD904B}"/>
              </a:ext>
            </a:extLst>
          </p:cNvPr>
          <p:cNvSpPr txBox="1">
            <a:spLocks/>
          </p:cNvSpPr>
          <p:nvPr/>
        </p:nvSpPr>
        <p:spPr>
          <a:xfrm>
            <a:off x="1075112" y="2492736"/>
            <a:ext cx="10041776" cy="1872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ko-KR" altLang="en-US" sz="1800" b="1" kern="1200" baseline="0" dirty="0">
                <a:solidFill>
                  <a:srgbClr val="000000"/>
                </a:solidFill>
                <a:latin typeface="Tahoma" pitchFamily="34" charset="0"/>
                <a:ea typeface="맑은 고딕" pitchFamily="50" charset="-127"/>
                <a:cs typeface="+mj-cs"/>
              </a:defRPr>
            </a:lvl1pPr>
          </a:lstStyle>
          <a:p>
            <a:pPr algn="ctr"/>
            <a:r>
              <a:rPr lang="en-US" altLang="ko-KR" sz="9600">
                <a:solidFill>
                  <a:srgbClr val="C00000"/>
                </a:solidFill>
                <a:latin typeface="Arial" panose="020B0604020202020204" pitchFamily="34" charset="0"/>
                <a:ea typeface="+mn-ea"/>
                <a:cs typeface="Aharoni" panose="02010803020104030203" pitchFamily="2" charset="-79"/>
              </a:rPr>
              <a:t>DEMO</a:t>
            </a:r>
            <a:endParaRPr lang="en-US" sz="9600">
              <a:solidFill>
                <a:srgbClr val="C00000"/>
              </a:solidFill>
              <a:latin typeface="Arial" panose="020B0604020202020204" pitchFamily="34" charset="0"/>
              <a:ea typeface="+mn-ea"/>
              <a:cs typeface="Aharoni" panose="02010803020104030203" pitchFamily="2" charset="-79"/>
            </a:endParaRPr>
          </a:p>
        </p:txBody>
      </p:sp>
    </p:spTree>
    <p:extLst>
      <p:ext uri="{BB962C8B-B14F-4D97-AF65-F5344CB8AC3E}">
        <p14:creationId xmlns:p14="http://schemas.microsoft.com/office/powerpoint/2010/main" val="243364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E15A-1AD3-8CEF-457A-EF75D7363E2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7019222-0A61-269F-8E6E-ED99A37F0D96}"/>
              </a:ext>
            </a:extLst>
          </p:cNvPr>
          <p:cNvSpPr>
            <a:spLocks noGrp="1"/>
          </p:cNvSpPr>
          <p:nvPr>
            <p:ph type="title"/>
          </p:nvPr>
        </p:nvSpPr>
        <p:spPr>
          <a:xfrm>
            <a:off x="279956" y="283411"/>
            <a:ext cx="10041776" cy="707216"/>
          </a:xfrm>
        </p:spPr>
        <p:txBody>
          <a:bodyPr>
            <a:normAutofit/>
          </a:bodyPr>
          <a:lstStyle/>
          <a:p>
            <a:r>
              <a:rPr lang="ko-KR" altLang="en-US" sz="3600">
                <a:solidFill>
                  <a:srgbClr val="C00000"/>
                </a:solidFill>
                <a:latin typeface="Arial" panose="020B0604020202020204" pitchFamily="34" charset="0"/>
                <a:ea typeface="+mn-ea"/>
                <a:cs typeface="Aharoni" panose="02010803020104030203" pitchFamily="2" charset="-79"/>
              </a:rPr>
              <a:t>복습</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D359DAC2-0549-FD73-4D84-574F0E94C801}"/>
              </a:ext>
            </a:extLst>
          </p:cNvPr>
          <p:cNvPicPr>
            <a:picLocks noChangeAspect="1"/>
          </p:cNvPicPr>
          <p:nvPr/>
        </p:nvPicPr>
        <p:blipFill>
          <a:blip r:embed="rId3"/>
          <a:srcRect l="3898" t="23555" r="789" b="9225"/>
          <a:stretch>
            <a:fillRect/>
          </a:stretch>
        </p:blipFill>
        <p:spPr>
          <a:xfrm>
            <a:off x="2494387" y="3776525"/>
            <a:ext cx="7196329" cy="2990088"/>
          </a:xfrm>
          <a:prstGeom prst="rect">
            <a:avLst/>
          </a:prstGeom>
        </p:spPr>
      </p:pic>
      <p:pic>
        <p:nvPicPr>
          <p:cNvPr id="5" name="Picture 2" descr="2: A one hidden layer MLP network applied to MNIST dataset. | Download  Scientific Diagram">
            <a:extLst>
              <a:ext uri="{FF2B5EF4-FFF2-40B4-BE49-F238E27FC236}">
                <a16:creationId xmlns:a16="http://schemas.microsoft.com/office/drawing/2014/main" id="{37CCCAD3-3412-CF32-9DA4-99AD7E5AB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096" y="629275"/>
            <a:ext cx="3728497" cy="24036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F AI &amp; Data Foundation Logos and Artwork - ONNX">
            <a:extLst>
              <a:ext uri="{FF2B5EF4-FFF2-40B4-BE49-F238E27FC236}">
                <a16:creationId xmlns:a16="http://schemas.microsoft.com/office/drawing/2014/main" id="{F455EC2F-E108-5D71-4AC4-B19344DD10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516" y="885947"/>
            <a:ext cx="1954789" cy="1986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droid에서 TensorFlow Lite로 꽃 인식">
            <a:extLst>
              <a:ext uri="{FF2B5EF4-FFF2-40B4-BE49-F238E27FC236}">
                <a16:creationId xmlns:a16="http://schemas.microsoft.com/office/drawing/2014/main" id="{3D9853B4-F793-4B47-0904-775F22443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248" y="794542"/>
            <a:ext cx="2159894" cy="2073151"/>
          </a:xfrm>
          <a:prstGeom prst="rect">
            <a:avLst/>
          </a:prstGeom>
          <a:noFill/>
          <a:extLst>
            <a:ext uri="{909E8E84-426E-40DD-AFC4-6F175D3DCCD1}">
              <a14:hiddenFill xmlns:a14="http://schemas.microsoft.com/office/drawing/2010/main">
                <a:solidFill>
                  <a:srgbClr val="FFFFFF"/>
                </a:solidFill>
              </a14:hiddenFill>
            </a:ext>
          </a:extLst>
        </p:spPr>
      </p:pic>
      <p:sp>
        <p:nvSpPr>
          <p:cNvPr id="6" name="오른쪽 화살표[R] 5">
            <a:extLst>
              <a:ext uri="{FF2B5EF4-FFF2-40B4-BE49-F238E27FC236}">
                <a16:creationId xmlns:a16="http://schemas.microsoft.com/office/drawing/2014/main" id="{8A7643FA-6013-6A3C-2188-3AAF9EC47F4C}"/>
              </a:ext>
            </a:extLst>
          </p:cNvPr>
          <p:cNvSpPr/>
          <p:nvPr/>
        </p:nvSpPr>
        <p:spPr>
          <a:xfrm>
            <a:off x="5679325" y="1713403"/>
            <a:ext cx="395447" cy="23542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오른쪽 화살표[R] 6">
            <a:extLst>
              <a:ext uri="{FF2B5EF4-FFF2-40B4-BE49-F238E27FC236}">
                <a16:creationId xmlns:a16="http://schemas.microsoft.com/office/drawing/2014/main" id="{F4D3AD74-E344-6D31-B7C8-0227CF3EC0EC}"/>
              </a:ext>
            </a:extLst>
          </p:cNvPr>
          <p:cNvSpPr/>
          <p:nvPr/>
        </p:nvSpPr>
        <p:spPr>
          <a:xfrm>
            <a:off x="7714485" y="1659697"/>
            <a:ext cx="395447" cy="23542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9" name="꺾인 연결선[E] 8">
            <a:extLst>
              <a:ext uri="{FF2B5EF4-FFF2-40B4-BE49-F238E27FC236}">
                <a16:creationId xmlns:a16="http://schemas.microsoft.com/office/drawing/2014/main" id="{92256469-594A-289B-A478-53710524FD58}"/>
              </a:ext>
            </a:extLst>
          </p:cNvPr>
          <p:cNvCxnSpPr>
            <a:stCxn id="1028" idx="3"/>
            <a:endCxn id="4" idx="1"/>
          </p:cNvCxnSpPr>
          <p:nvPr/>
        </p:nvCxnSpPr>
        <p:spPr>
          <a:xfrm flipH="1">
            <a:off x="2494387" y="1831118"/>
            <a:ext cx="7745755" cy="3440451"/>
          </a:xfrm>
          <a:prstGeom prst="bentConnector5">
            <a:avLst>
              <a:gd name="adj1" fmla="val -2951"/>
              <a:gd name="adj2" fmla="val 43337"/>
              <a:gd name="adj3" fmla="val 109562"/>
            </a:avLst>
          </a:prstGeom>
          <a:ln w="1016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5">
            <a:hlinkClick r:id="rId7"/>
            <a:extLst>
              <a:ext uri="{FF2B5EF4-FFF2-40B4-BE49-F238E27FC236}">
                <a16:creationId xmlns:a16="http://schemas.microsoft.com/office/drawing/2014/main" id="{658C151B-5195-1104-E4E0-F6FD161FE14E}"/>
              </a:ext>
            </a:extLst>
          </p:cNvPr>
          <p:cNvSpPr/>
          <p:nvPr/>
        </p:nvSpPr>
        <p:spPr>
          <a:xfrm>
            <a:off x="1612173" y="1733530"/>
            <a:ext cx="1274706" cy="32318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ko-KR" sz="1200">
                <a:solidFill>
                  <a:schemeClr val="tx1"/>
                </a:solidFill>
              </a:rPr>
              <a:t>MNIST Dataset</a:t>
            </a:r>
            <a:endParaRPr lang="ko-KR" altLang="en-US" sz="1200">
              <a:solidFill>
                <a:schemeClr val="tx1"/>
              </a:solidFill>
            </a:endParaRPr>
          </a:p>
        </p:txBody>
      </p:sp>
      <p:sp>
        <p:nvSpPr>
          <p:cNvPr id="12" name="사각형: 둥근 모서리 15">
            <a:hlinkClick r:id="rId7"/>
            <a:extLst>
              <a:ext uri="{FF2B5EF4-FFF2-40B4-BE49-F238E27FC236}">
                <a16:creationId xmlns:a16="http://schemas.microsoft.com/office/drawing/2014/main" id="{57983038-DB43-FF57-8C0E-2B7BED0F14D1}"/>
              </a:ext>
            </a:extLst>
          </p:cNvPr>
          <p:cNvSpPr/>
          <p:nvPr/>
        </p:nvSpPr>
        <p:spPr>
          <a:xfrm>
            <a:off x="3949989" y="360737"/>
            <a:ext cx="1274706" cy="32318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ko-KR" sz="1200">
                <a:solidFill>
                  <a:schemeClr val="tx1"/>
                </a:solidFill>
              </a:rPr>
              <a:t>Simple Model</a:t>
            </a:r>
            <a:endParaRPr lang="ko-KR" altLang="en-US" sz="1200">
              <a:solidFill>
                <a:schemeClr val="tx1"/>
              </a:solidFill>
            </a:endParaRPr>
          </a:p>
        </p:txBody>
      </p:sp>
      <p:sp>
        <p:nvSpPr>
          <p:cNvPr id="13" name="사각형: 둥근 모서리 15">
            <a:hlinkClick r:id="rId7"/>
            <a:extLst>
              <a:ext uri="{FF2B5EF4-FFF2-40B4-BE49-F238E27FC236}">
                <a16:creationId xmlns:a16="http://schemas.microsoft.com/office/drawing/2014/main" id="{5677984B-353E-10E6-F747-9D4E441D0C92}"/>
              </a:ext>
            </a:extLst>
          </p:cNvPr>
          <p:cNvSpPr/>
          <p:nvPr/>
        </p:nvSpPr>
        <p:spPr>
          <a:xfrm>
            <a:off x="6144713" y="285741"/>
            <a:ext cx="1542395" cy="47318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ko-KR" sz="1200">
                <a:solidFill>
                  <a:schemeClr val="tx1"/>
                </a:solidFill>
              </a:rPr>
              <a:t>Training</a:t>
            </a:r>
          </a:p>
          <a:p>
            <a:r>
              <a:rPr lang="en-US" altLang="ko-KR" sz="1200" err="1">
                <a:solidFill>
                  <a:schemeClr val="tx1"/>
                </a:solidFill>
              </a:rPr>
              <a:t>PyTorch</a:t>
            </a:r>
            <a:r>
              <a:rPr lang="en-US" altLang="ko-KR" sz="1200">
                <a:solidFill>
                  <a:schemeClr val="tx1"/>
                </a:solidFill>
              </a:rPr>
              <a:t> =&gt; ONNX</a:t>
            </a:r>
            <a:endParaRPr lang="ko-KR" altLang="en-US" sz="1200">
              <a:solidFill>
                <a:schemeClr val="tx1"/>
              </a:solidFill>
            </a:endParaRPr>
          </a:p>
        </p:txBody>
      </p:sp>
      <p:sp>
        <p:nvSpPr>
          <p:cNvPr id="14" name="사각형: 둥근 모서리 15">
            <a:hlinkClick r:id="rId7"/>
            <a:extLst>
              <a:ext uri="{FF2B5EF4-FFF2-40B4-BE49-F238E27FC236}">
                <a16:creationId xmlns:a16="http://schemas.microsoft.com/office/drawing/2014/main" id="{2E34DAAA-3F63-8C17-B01E-A043E285927E}"/>
              </a:ext>
            </a:extLst>
          </p:cNvPr>
          <p:cNvSpPr/>
          <p:nvPr/>
        </p:nvSpPr>
        <p:spPr>
          <a:xfrm>
            <a:off x="8675314" y="285741"/>
            <a:ext cx="870641" cy="47318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ko-KR" sz="1200">
                <a:solidFill>
                  <a:schemeClr val="tx1"/>
                </a:solidFill>
              </a:rPr>
              <a:t>Convert</a:t>
            </a:r>
          </a:p>
          <a:p>
            <a:r>
              <a:rPr lang="en-US" altLang="ko-KR" sz="1200">
                <a:solidFill>
                  <a:schemeClr val="tx1"/>
                </a:solidFill>
              </a:rPr>
              <a:t>onnx2tf</a:t>
            </a:r>
            <a:endParaRPr lang="ko-KR" altLang="en-US" sz="1200">
              <a:solidFill>
                <a:schemeClr val="tx1"/>
              </a:solidFill>
            </a:endParaRPr>
          </a:p>
        </p:txBody>
      </p:sp>
      <p:sp>
        <p:nvSpPr>
          <p:cNvPr id="15" name="사각형: 둥근 모서리 15">
            <a:hlinkClick r:id="rId7"/>
            <a:extLst>
              <a:ext uri="{FF2B5EF4-FFF2-40B4-BE49-F238E27FC236}">
                <a16:creationId xmlns:a16="http://schemas.microsoft.com/office/drawing/2014/main" id="{67DB2C08-82C4-F14B-4327-A726693300EE}"/>
              </a:ext>
            </a:extLst>
          </p:cNvPr>
          <p:cNvSpPr/>
          <p:nvPr/>
        </p:nvSpPr>
        <p:spPr>
          <a:xfrm>
            <a:off x="4930238" y="3471442"/>
            <a:ext cx="2258222" cy="32318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ko-KR" sz="1200">
                <a:solidFill>
                  <a:schemeClr val="tx1"/>
                </a:solidFill>
              </a:rPr>
              <a:t>Build and run Inference Driver</a:t>
            </a:r>
            <a:endParaRPr lang="ko-KR" altLang="en-US" sz="1200">
              <a:solidFill>
                <a:schemeClr val="tx1"/>
              </a:solidFill>
            </a:endParaRPr>
          </a:p>
        </p:txBody>
      </p:sp>
    </p:spTree>
    <p:extLst>
      <p:ext uri="{BB962C8B-B14F-4D97-AF65-F5344CB8AC3E}">
        <p14:creationId xmlns:p14="http://schemas.microsoft.com/office/powerpoint/2010/main" val="3457519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F9EE5-0FE3-81F0-3446-1DCA9BFB5BB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74C76D1-0CC8-3C5D-B586-7652A7CDB2CC}"/>
              </a:ext>
            </a:extLst>
          </p:cNvPr>
          <p:cNvSpPr>
            <a:spLocks noGrp="1"/>
          </p:cNvSpPr>
          <p:nvPr>
            <p:ph type="title"/>
          </p:nvPr>
        </p:nvSpPr>
        <p:spPr>
          <a:xfrm>
            <a:off x="1075112" y="2492736"/>
            <a:ext cx="10041776" cy="1872528"/>
          </a:xfrm>
        </p:spPr>
        <p:txBody>
          <a:bodyPr>
            <a:normAutofit/>
          </a:bodyPr>
          <a:lstStyle/>
          <a:p>
            <a:pPr algn="ctr"/>
            <a:r>
              <a:rPr lang="en-US" altLang="ko-KR" sz="9600">
                <a:solidFill>
                  <a:srgbClr val="C00000"/>
                </a:solidFill>
                <a:latin typeface="Arial" panose="020B0604020202020204" pitchFamily="34" charset="0"/>
                <a:ea typeface="+mn-ea"/>
                <a:cs typeface="Aharoni" panose="02010803020104030203" pitchFamily="2" charset="-79"/>
              </a:rPr>
              <a:t>Q &amp; A</a:t>
            </a:r>
            <a:endParaRPr lang="ko-KR" altLang="en-US" sz="9600">
              <a:solidFill>
                <a:srgbClr val="C00000"/>
              </a:solidFill>
              <a:latin typeface="Arial" panose="020B0604020202020204" pitchFamily="34" charset="0"/>
              <a:ea typeface="+mn-ea"/>
              <a:cs typeface="Aharoni" panose="02010803020104030203" pitchFamily="2" charset="-79"/>
            </a:endParaRPr>
          </a:p>
        </p:txBody>
      </p:sp>
    </p:spTree>
    <p:extLst>
      <p:ext uri="{BB962C8B-B14F-4D97-AF65-F5344CB8AC3E}">
        <p14:creationId xmlns:p14="http://schemas.microsoft.com/office/powerpoint/2010/main" val="412238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26724-567D-B9E7-50E4-FC02FDD941C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F1B3CF4-58EA-63F1-862F-46D6AB97923A}"/>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AI </a:t>
            </a:r>
            <a:r>
              <a:rPr lang="ko-KR" altLang="en-US" sz="3600">
                <a:solidFill>
                  <a:srgbClr val="C00000"/>
                </a:solidFill>
                <a:latin typeface="Arial" panose="020B0604020202020204" pitchFamily="34" charset="0"/>
                <a:ea typeface="+mn-ea"/>
                <a:cs typeface="Aharoni" panose="02010803020104030203" pitchFamily="2" charset="-79"/>
              </a:rPr>
              <a:t>역사</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3" name="내용 개체 틀 2">
            <a:extLst>
              <a:ext uri="{FF2B5EF4-FFF2-40B4-BE49-F238E27FC236}">
                <a16:creationId xmlns:a16="http://schemas.microsoft.com/office/drawing/2014/main" id="{B6206A74-1143-A4AC-0510-B46E1A21002C}"/>
              </a:ext>
            </a:extLst>
          </p:cNvPr>
          <p:cNvSpPr txBox="1">
            <a:spLocks/>
          </p:cNvSpPr>
          <p:nvPr/>
        </p:nvSpPr>
        <p:spPr>
          <a:xfrm>
            <a:off x="279956" y="1165749"/>
            <a:ext cx="5816044" cy="4351338"/>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800">
                <a:latin typeface="Malgun Gothic"/>
                <a:ea typeface="Malgun Gothic"/>
              </a:rPr>
              <a:t>점점 거대해지는 모델들의 복잡한 연산을 감당하기 어려워 이를 보완하기 위해 클라우드 </a:t>
            </a:r>
            <a:r>
              <a:rPr lang="en-US" altLang="ko-KR" sz="1800">
                <a:latin typeface="Malgun Gothic"/>
                <a:ea typeface="맑은 고딕"/>
              </a:rPr>
              <a:t>AI</a:t>
            </a:r>
            <a:r>
              <a:rPr lang="ko-KR" altLang="en-US" sz="1800">
                <a:latin typeface="Malgun Gothic"/>
                <a:ea typeface="Malgun Gothic"/>
              </a:rPr>
              <a:t>등장</a:t>
            </a:r>
          </a:p>
          <a:p>
            <a:endParaRPr lang="ko-KR" altLang="en-US" sz="1800">
              <a:latin typeface="Malgun Gothic"/>
              <a:ea typeface="맑은 고딕"/>
            </a:endParaRPr>
          </a:p>
          <a:p>
            <a:r>
              <a:rPr lang="ko-KR" altLang="en-US" sz="1800">
                <a:latin typeface="Malgun Gothic"/>
                <a:ea typeface="Malgun Gothic"/>
              </a:rPr>
              <a:t>장점</a:t>
            </a:r>
          </a:p>
          <a:p>
            <a:pPr lvl="1"/>
            <a:r>
              <a:rPr lang="ko-KR" altLang="en-US">
                <a:latin typeface="Malgun Gothic"/>
                <a:ea typeface="Malgun Gothic"/>
              </a:rPr>
              <a:t>강력한 컴퓨팅 파워 </a:t>
            </a:r>
            <a:r>
              <a:rPr lang="en-US" altLang="ko-KR">
                <a:latin typeface="Malgun Gothic"/>
                <a:ea typeface="맑은 고딕"/>
              </a:rPr>
              <a:t>&amp;</a:t>
            </a:r>
            <a:r>
              <a:rPr lang="ko-KR" altLang="en-US">
                <a:latin typeface="Malgun Gothic"/>
                <a:ea typeface="Malgun Gothic"/>
              </a:rPr>
              <a:t> 실시간 추론</a:t>
            </a:r>
          </a:p>
          <a:p>
            <a:pPr lvl="1"/>
            <a:r>
              <a:rPr lang="ko-KR" altLang="en-US">
                <a:latin typeface="Malgun Gothic"/>
                <a:ea typeface="Malgun Gothic"/>
              </a:rPr>
              <a:t>탄력적 확장성</a:t>
            </a:r>
            <a:r>
              <a:rPr lang="ko-KR" altLang="en-US">
                <a:latin typeface="Malgun Gothic"/>
                <a:ea typeface="맑은 고딕"/>
              </a:rPr>
              <a:t> </a:t>
            </a:r>
            <a:r>
              <a:rPr lang="en-US" altLang="ko-KR">
                <a:latin typeface="Malgun Gothic"/>
                <a:ea typeface="맑은 고딕"/>
              </a:rPr>
              <a:t>&amp;</a:t>
            </a:r>
            <a:r>
              <a:rPr lang="ko-KR" altLang="en-US">
                <a:latin typeface="Malgun Gothic"/>
                <a:ea typeface="Malgun Gothic"/>
              </a:rPr>
              <a:t> 부하 관리</a:t>
            </a:r>
            <a:endParaRPr lang="ko-KR" altLang="en-US">
              <a:latin typeface="Malgun Gothic"/>
              <a:ea typeface="Malgun Gothic"/>
              <a:cs typeface="Calibri"/>
            </a:endParaRPr>
          </a:p>
          <a:p>
            <a:pPr lvl="1"/>
            <a:r>
              <a:rPr lang="ko-KR" altLang="en-US">
                <a:latin typeface="Malgun Gothic"/>
                <a:ea typeface="Malgun Gothic"/>
              </a:rPr>
              <a:t>중앙집중</a:t>
            </a:r>
          </a:p>
          <a:p>
            <a:endParaRPr lang="ko-KR" altLang="en-US" sz="1800">
              <a:latin typeface="Malgun Gothic"/>
              <a:ea typeface="맑은 고딕"/>
            </a:endParaRPr>
          </a:p>
          <a:p>
            <a:r>
              <a:rPr lang="ko-KR" altLang="en-US" sz="1800">
                <a:latin typeface="Malgun Gothic"/>
                <a:ea typeface="Malgun Gothic"/>
              </a:rPr>
              <a:t>단점</a:t>
            </a:r>
          </a:p>
          <a:p>
            <a:pPr lvl="1"/>
            <a:r>
              <a:rPr lang="ko-KR" altLang="en-US" b="1">
                <a:latin typeface="Malgun Gothic"/>
                <a:ea typeface="Malgun Gothic"/>
              </a:rPr>
              <a:t>네트워크 지연</a:t>
            </a:r>
          </a:p>
          <a:p>
            <a:pPr lvl="1"/>
            <a:r>
              <a:rPr lang="ko-KR" altLang="en-US">
                <a:latin typeface="Malgun Gothic"/>
                <a:ea typeface="Malgun Gothic"/>
              </a:rPr>
              <a:t>운영 비용</a:t>
            </a:r>
          </a:p>
          <a:p>
            <a:pPr lvl="1"/>
            <a:r>
              <a:rPr lang="ko-KR" altLang="en-US" b="1">
                <a:latin typeface="Malgun Gothic"/>
                <a:ea typeface="Malgun Gothic"/>
              </a:rPr>
              <a:t>데이터 보안</a:t>
            </a:r>
          </a:p>
          <a:p>
            <a:pPr lvl="1"/>
            <a:r>
              <a:rPr lang="ko-KR" altLang="en-US">
                <a:latin typeface="Malgun Gothic"/>
                <a:ea typeface="Malgun Gothic"/>
              </a:rPr>
              <a:t>인터넷 의존성</a:t>
            </a:r>
          </a:p>
        </p:txBody>
      </p:sp>
      <p:pic>
        <p:nvPicPr>
          <p:cNvPr id="4" name="그림 3">
            <a:extLst>
              <a:ext uri="{FF2B5EF4-FFF2-40B4-BE49-F238E27FC236}">
                <a16:creationId xmlns:a16="http://schemas.microsoft.com/office/drawing/2014/main" id="{E96A90BC-C6CB-04F6-02EF-A22504461360}"/>
              </a:ext>
            </a:extLst>
          </p:cNvPr>
          <p:cNvPicPr>
            <a:picLocks noChangeAspect="1"/>
          </p:cNvPicPr>
          <p:nvPr/>
        </p:nvPicPr>
        <p:blipFill>
          <a:blip r:embed="rId3"/>
          <a:stretch>
            <a:fillRect/>
          </a:stretch>
        </p:blipFill>
        <p:spPr>
          <a:xfrm>
            <a:off x="5384806" y="1573055"/>
            <a:ext cx="6327259" cy="2101808"/>
          </a:xfrm>
          <a:prstGeom prst="rect">
            <a:avLst/>
          </a:prstGeom>
        </p:spPr>
      </p:pic>
      <p:pic>
        <p:nvPicPr>
          <p:cNvPr id="5" name="그림 4">
            <a:extLst>
              <a:ext uri="{FF2B5EF4-FFF2-40B4-BE49-F238E27FC236}">
                <a16:creationId xmlns:a16="http://schemas.microsoft.com/office/drawing/2014/main" id="{E2D49339-F898-EEAF-6B8E-F659759236A1}"/>
              </a:ext>
            </a:extLst>
          </p:cNvPr>
          <p:cNvPicPr>
            <a:picLocks noChangeAspect="1"/>
          </p:cNvPicPr>
          <p:nvPr/>
        </p:nvPicPr>
        <p:blipFill>
          <a:blip r:embed="rId4"/>
          <a:srcRect l="1145" t="2969" r="998"/>
          <a:stretch>
            <a:fillRect/>
          </a:stretch>
        </p:blipFill>
        <p:spPr>
          <a:xfrm>
            <a:off x="3015822" y="3734926"/>
            <a:ext cx="4293252" cy="2839663"/>
          </a:xfrm>
          <a:prstGeom prst="rect">
            <a:avLst/>
          </a:prstGeom>
        </p:spPr>
      </p:pic>
      <p:pic>
        <p:nvPicPr>
          <p:cNvPr id="8" name="그림 7">
            <a:extLst>
              <a:ext uri="{FF2B5EF4-FFF2-40B4-BE49-F238E27FC236}">
                <a16:creationId xmlns:a16="http://schemas.microsoft.com/office/drawing/2014/main" id="{A8A36094-97AC-94E4-9F73-DDD2F02DEF78}"/>
              </a:ext>
            </a:extLst>
          </p:cNvPr>
          <p:cNvPicPr>
            <a:picLocks noChangeAspect="1"/>
          </p:cNvPicPr>
          <p:nvPr/>
        </p:nvPicPr>
        <p:blipFill>
          <a:blip r:embed="rId5"/>
          <a:stretch>
            <a:fillRect/>
          </a:stretch>
        </p:blipFill>
        <p:spPr>
          <a:xfrm>
            <a:off x="7309074" y="3734926"/>
            <a:ext cx="4826049" cy="3030310"/>
          </a:xfrm>
          <a:prstGeom prst="rect">
            <a:avLst/>
          </a:prstGeom>
        </p:spPr>
      </p:pic>
    </p:spTree>
    <p:extLst>
      <p:ext uri="{BB962C8B-B14F-4D97-AF65-F5344CB8AC3E}">
        <p14:creationId xmlns:p14="http://schemas.microsoft.com/office/powerpoint/2010/main" val="2186931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4FB6E-A0DD-343D-43E4-A3475456D32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2C72980-0FBA-2D6F-323D-E8384DB8DA2F}"/>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AI </a:t>
            </a:r>
            <a:r>
              <a:rPr lang="ko-KR" altLang="en-US" sz="3600">
                <a:solidFill>
                  <a:srgbClr val="C00000"/>
                </a:solidFill>
                <a:latin typeface="Arial" panose="020B0604020202020204" pitchFamily="34" charset="0"/>
                <a:ea typeface="+mn-ea"/>
                <a:cs typeface="Aharoni" panose="02010803020104030203" pitchFamily="2" charset="-79"/>
              </a:rPr>
              <a:t>역사 </a:t>
            </a:r>
            <a:r>
              <a:rPr lang="en-US" altLang="ko-KR" sz="3600">
                <a:solidFill>
                  <a:srgbClr val="C00000"/>
                </a:solidFill>
                <a:latin typeface="Arial" panose="020B0604020202020204" pitchFamily="34" charset="0"/>
                <a:ea typeface="+mn-ea"/>
                <a:cs typeface="Aharoni" panose="02010803020104030203" pitchFamily="2" charset="-79"/>
              </a:rPr>
              <a:t>– On-Device AI</a:t>
            </a:r>
            <a:r>
              <a:rPr lang="ko-KR" altLang="en-US" sz="3600">
                <a:solidFill>
                  <a:srgbClr val="C00000"/>
                </a:solidFill>
                <a:latin typeface="Arial" panose="020B0604020202020204" pitchFamily="34" charset="0"/>
                <a:ea typeface="+mn-ea"/>
                <a:cs typeface="Aharoni" panose="02010803020104030203" pitchFamily="2" charset="-79"/>
              </a:rPr>
              <a:t>의 필요성</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5" name="내용 개체 틀 2">
            <a:extLst>
              <a:ext uri="{FF2B5EF4-FFF2-40B4-BE49-F238E27FC236}">
                <a16:creationId xmlns:a16="http://schemas.microsoft.com/office/drawing/2014/main" id="{018C7894-CBD3-1F10-164A-0027B049FA17}"/>
              </a:ext>
            </a:extLst>
          </p:cNvPr>
          <p:cNvSpPr txBox="1">
            <a:spLocks/>
          </p:cNvSpPr>
          <p:nvPr/>
        </p:nvSpPr>
        <p:spPr>
          <a:xfrm>
            <a:off x="322166" y="1085877"/>
            <a:ext cx="5840509" cy="5488712"/>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a:latin typeface="Malgun Gothic"/>
                <a:ea typeface="Malgun Gothic"/>
                <a:cs typeface="+mn-lt"/>
              </a:rPr>
              <a:t>On-Device</a:t>
            </a:r>
            <a:r>
              <a:rPr lang="ko-KR" altLang="en-US" sz="1800">
                <a:latin typeface="Malgun Gothic"/>
                <a:ea typeface="Malgun Gothic"/>
                <a:cs typeface="+mn-lt"/>
              </a:rPr>
              <a:t> </a:t>
            </a:r>
            <a:r>
              <a:rPr lang="en-US" altLang="ko-KR" sz="1800">
                <a:latin typeface="Malgun Gothic"/>
                <a:ea typeface="Malgun Gothic"/>
                <a:cs typeface="+mn-lt"/>
              </a:rPr>
              <a:t>AI</a:t>
            </a:r>
            <a:r>
              <a:rPr lang="ko-KR" altLang="en-US" sz="1800">
                <a:latin typeface="Malgun Gothic"/>
                <a:ea typeface="Malgun Gothic"/>
                <a:cs typeface="+mn-lt"/>
              </a:rPr>
              <a:t>의 필요성</a:t>
            </a:r>
            <a:endParaRPr lang="en-US" altLang="ko-KR" sz="1800">
              <a:latin typeface="Malgun Gothic"/>
              <a:ea typeface="Malgun Gothic"/>
              <a:cs typeface="+mn-lt"/>
            </a:endParaRPr>
          </a:p>
          <a:p>
            <a:pPr lvl="1">
              <a:lnSpc>
                <a:spcPct val="100000"/>
              </a:lnSpc>
            </a:pPr>
            <a:r>
              <a:rPr lang="ko-KR" altLang="en-US" sz="1600" b="1">
                <a:latin typeface="Malgun Gothic"/>
                <a:ea typeface="Malgun Gothic"/>
              </a:rPr>
              <a:t>개인정보 보호 강화</a:t>
            </a:r>
            <a:endParaRPr lang="en-US" altLang="ko-KR" sz="1600" b="1">
              <a:latin typeface="Malgun Gothic"/>
              <a:ea typeface="Malgun Gothic"/>
            </a:endParaRPr>
          </a:p>
          <a:p>
            <a:pPr lvl="1">
              <a:lnSpc>
                <a:spcPct val="100000"/>
              </a:lnSpc>
            </a:pPr>
            <a:r>
              <a:rPr lang="ko-KR" altLang="en-US" sz="1600" b="1">
                <a:latin typeface="Malgun Gothic"/>
                <a:ea typeface="Malgun Gothic"/>
              </a:rPr>
              <a:t>실시간 처리와 빠른 응답</a:t>
            </a:r>
            <a:endParaRPr lang="en-US" altLang="ko-KR" sz="1600" b="1">
              <a:latin typeface="Malgun Gothic"/>
              <a:ea typeface="Malgun Gothic"/>
            </a:endParaRPr>
          </a:p>
          <a:p>
            <a:pPr lvl="1">
              <a:lnSpc>
                <a:spcPct val="100000"/>
              </a:lnSpc>
            </a:pPr>
            <a:r>
              <a:rPr lang="ko-KR" altLang="en-US" sz="1600" b="1">
                <a:latin typeface="Malgun Gothic"/>
                <a:ea typeface="Malgun Gothic"/>
              </a:rPr>
              <a:t>네트워크 의존도 감소</a:t>
            </a:r>
            <a:endParaRPr lang="en-US" altLang="ko-KR" sz="1600" b="1">
              <a:latin typeface="Malgun Gothic"/>
              <a:ea typeface="Malgun Gothic"/>
            </a:endParaRPr>
          </a:p>
          <a:p>
            <a:pPr lvl="1">
              <a:lnSpc>
                <a:spcPct val="100000"/>
              </a:lnSpc>
            </a:pPr>
            <a:r>
              <a:rPr lang="ko-KR" altLang="en-US" sz="1600">
                <a:latin typeface="Malgun Gothic"/>
                <a:ea typeface="Malgun Gothic"/>
              </a:rPr>
              <a:t>비용 절감</a:t>
            </a:r>
            <a:endParaRPr lang="en-US" altLang="ko-KR" sz="1600">
              <a:latin typeface="Malgun Gothic"/>
              <a:ea typeface="Malgun Gothic"/>
            </a:endParaRPr>
          </a:p>
          <a:p>
            <a:pPr lvl="1">
              <a:lnSpc>
                <a:spcPct val="100000"/>
              </a:lnSpc>
            </a:pPr>
            <a:r>
              <a:rPr lang="ko-KR" altLang="en-US" sz="1600">
                <a:latin typeface="Malgun Gothic"/>
                <a:ea typeface="Malgun Gothic"/>
              </a:rPr>
              <a:t>개인화 및 맞춤형 서비스</a:t>
            </a:r>
            <a:endParaRPr lang="en-US" altLang="ko-KR" sz="1600">
              <a:latin typeface="Malgun Gothic"/>
              <a:ea typeface="Malgun Gothic"/>
            </a:endParaRPr>
          </a:p>
          <a:p>
            <a:pPr lvl="1">
              <a:lnSpc>
                <a:spcPct val="100000"/>
              </a:lnSpc>
            </a:pPr>
            <a:endParaRPr lang="en-US" altLang="ko-KR" sz="1600">
              <a:latin typeface="Malgun Gothic"/>
              <a:ea typeface="Malgun Gothic"/>
            </a:endParaRPr>
          </a:p>
          <a:p>
            <a:pPr>
              <a:lnSpc>
                <a:spcPct val="100000"/>
              </a:lnSpc>
            </a:pPr>
            <a:r>
              <a:rPr lang="en-US" altLang="ko-KR" sz="1800">
                <a:latin typeface="Malgun Gothic"/>
                <a:ea typeface="Malgun Gothic"/>
              </a:rPr>
              <a:t>On-Device</a:t>
            </a:r>
            <a:r>
              <a:rPr lang="ko-KR" altLang="en-US" sz="1800">
                <a:latin typeface="Malgun Gothic"/>
                <a:ea typeface="Malgun Gothic"/>
              </a:rPr>
              <a:t> </a:t>
            </a:r>
            <a:r>
              <a:rPr lang="en-US" altLang="ko-KR" sz="1800">
                <a:latin typeface="Malgun Gothic"/>
                <a:ea typeface="Malgun Gothic"/>
              </a:rPr>
              <a:t>AI</a:t>
            </a:r>
            <a:r>
              <a:rPr lang="ko-KR" altLang="en-US" sz="1800">
                <a:latin typeface="Malgun Gothic"/>
                <a:ea typeface="Malgun Gothic"/>
              </a:rPr>
              <a:t>의 한계와 도전 과제</a:t>
            </a:r>
            <a:endParaRPr lang="en-US" altLang="ko-KR" sz="1800">
              <a:latin typeface="Malgun Gothic"/>
              <a:ea typeface="Malgun Gothic"/>
            </a:endParaRPr>
          </a:p>
          <a:p>
            <a:pPr lvl="1">
              <a:lnSpc>
                <a:spcPct val="100000"/>
              </a:lnSpc>
            </a:pPr>
            <a:r>
              <a:rPr lang="ko-KR" altLang="en-US" sz="1600">
                <a:latin typeface="Malgun Gothic"/>
                <a:ea typeface="Malgun Gothic"/>
              </a:rPr>
              <a:t>제한된 하드웨어 자원</a:t>
            </a:r>
            <a:r>
              <a:rPr lang="en-US" altLang="ko-KR" sz="1600">
                <a:latin typeface="Malgun Gothic"/>
                <a:ea typeface="Malgun Gothic"/>
              </a:rPr>
              <a:t>: </a:t>
            </a:r>
            <a:r>
              <a:rPr lang="ko-KR" altLang="en-US" sz="1600">
                <a:latin typeface="Malgun Gothic"/>
                <a:ea typeface="Malgun Gothic"/>
              </a:rPr>
              <a:t>스마트폰이나 </a:t>
            </a:r>
            <a:r>
              <a:rPr lang="en-US" altLang="ko-KR" sz="1600">
                <a:latin typeface="Malgun Gothic"/>
                <a:ea typeface="Malgun Gothic"/>
              </a:rPr>
              <a:t>IoT </a:t>
            </a:r>
            <a:r>
              <a:rPr lang="ko-KR" altLang="en-US" sz="1600">
                <a:latin typeface="Malgun Gothic"/>
                <a:ea typeface="Malgun Gothic"/>
              </a:rPr>
              <a:t>기기 등은 </a:t>
            </a:r>
            <a:r>
              <a:rPr lang="en-US" altLang="ko-KR" sz="1600">
                <a:latin typeface="Malgun Gothic"/>
                <a:ea typeface="Malgun Gothic"/>
              </a:rPr>
              <a:t>CPU, </a:t>
            </a:r>
            <a:r>
              <a:rPr lang="ko-KR" altLang="en-US" sz="1600">
                <a:latin typeface="Malgun Gothic"/>
                <a:ea typeface="Malgun Gothic"/>
              </a:rPr>
              <a:t>메모리</a:t>
            </a:r>
            <a:r>
              <a:rPr lang="en-US" altLang="ko-KR" sz="1600">
                <a:latin typeface="Malgun Gothic"/>
                <a:ea typeface="Malgun Gothic"/>
              </a:rPr>
              <a:t>, </a:t>
            </a:r>
            <a:r>
              <a:rPr lang="ko-KR" altLang="en-US" sz="1600">
                <a:latin typeface="Malgun Gothic"/>
                <a:ea typeface="Malgun Gothic"/>
              </a:rPr>
              <a:t>저장공간 등 자원이 제한적이어서 대규모 </a:t>
            </a:r>
            <a:r>
              <a:rPr lang="en-US" altLang="ko-KR" sz="1600">
                <a:latin typeface="Malgun Gothic"/>
                <a:ea typeface="Malgun Gothic"/>
              </a:rPr>
              <a:t>AI </a:t>
            </a:r>
            <a:r>
              <a:rPr lang="ko-KR" altLang="en-US" sz="1600">
                <a:latin typeface="Malgun Gothic"/>
                <a:ea typeface="Malgun Gothic"/>
              </a:rPr>
              <a:t>모델을 온전히 실행하기 어려움</a:t>
            </a:r>
            <a:r>
              <a:rPr lang="en-US" altLang="ko-KR" sz="1600">
                <a:latin typeface="Malgun Gothic"/>
                <a:ea typeface="Malgun Gothic"/>
              </a:rPr>
              <a:t>.</a:t>
            </a:r>
          </a:p>
          <a:p>
            <a:pPr lvl="1">
              <a:lnSpc>
                <a:spcPct val="100000"/>
              </a:lnSpc>
            </a:pPr>
            <a:r>
              <a:rPr lang="ko-KR" altLang="en-US" sz="1600">
                <a:latin typeface="Malgun Gothic"/>
                <a:ea typeface="Malgun Gothic"/>
              </a:rPr>
              <a:t>모델 크기와 복잡성 제한</a:t>
            </a:r>
            <a:r>
              <a:rPr lang="en-US" altLang="ko-KR" sz="1600">
                <a:latin typeface="Malgun Gothic"/>
                <a:ea typeface="Malgun Gothic"/>
              </a:rPr>
              <a:t>: </a:t>
            </a:r>
            <a:r>
              <a:rPr lang="ko-KR" altLang="en-US" sz="1600">
                <a:latin typeface="Malgun Gothic"/>
                <a:ea typeface="Malgun Gothic"/>
              </a:rPr>
              <a:t>대형 생성형 </a:t>
            </a:r>
            <a:r>
              <a:rPr lang="en-US" altLang="ko-KR" sz="1600">
                <a:latin typeface="Malgun Gothic"/>
                <a:ea typeface="Malgun Gothic"/>
              </a:rPr>
              <a:t>AI </a:t>
            </a:r>
            <a:r>
              <a:rPr lang="ko-KR" altLang="en-US" sz="1600">
                <a:latin typeface="Malgun Gothic"/>
                <a:ea typeface="Malgun Gothic"/>
              </a:rPr>
              <a:t>모델 같은 복잡한 </a:t>
            </a:r>
            <a:r>
              <a:rPr lang="en-US" altLang="ko-KR" sz="1600">
                <a:latin typeface="Malgun Gothic"/>
                <a:ea typeface="Malgun Gothic"/>
              </a:rPr>
              <a:t>AI </a:t>
            </a:r>
            <a:r>
              <a:rPr lang="ko-KR" altLang="en-US" sz="1600">
                <a:latin typeface="Malgun Gothic"/>
                <a:ea typeface="Malgun Gothic"/>
              </a:rPr>
              <a:t>연산 구현에 한계</a:t>
            </a:r>
            <a:r>
              <a:rPr lang="en-US" altLang="ko-KR" sz="1600">
                <a:latin typeface="Malgun Gothic"/>
                <a:ea typeface="Malgun Gothic"/>
              </a:rPr>
              <a:t>.</a:t>
            </a:r>
          </a:p>
          <a:p>
            <a:pPr lvl="1">
              <a:lnSpc>
                <a:spcPct val="100000"/>
              </a:lnSpc>
            </a:pPr>
            <a:r>
              <a:rPr lang="ko-KR" altLang="en-US" sz="1600">
                <a:latin typeface="Malgun Gothic"/>
                <a:ea typeface="Malgun Gothic"/>
              </a:rPr>
              <a:t>최적화와 에너지 효율</a:t>
            </a:r>
            <a:r>
              <a:rPr lang="en-US" altLang="ko-KR" sz="1600">
                <a:latin typeface="Malgun Gothic"/>
                <a:ea typeface="Malgun Gothic"/>
              </a:rPr>
              <a:t>: </a:t>
            </a:r>
            <a:r>
              <a:rPr lang="ko-KR" altLang="en-US" sz="1600">
                <a:latin typeface="Malgun Gothic"/>
                <a:ea typeface="Malgun Gothic"/>
              </a:rPr>
              <a:t>연산 및 배터리 소비 최적화를 위한 하드웨어와 소프트웨어 개발이 필수적</a:t>
            </a:r>
            <a:r>
              <a:rPr lang="en-US" altLang="ko-KR" sz="1600">
                <a:latin typeface="Malgun Gothic"/>
                <a:ea typeface="Malgun Gothic"/>
              </a:rPr>
              <a:t>.</a:t>
            </a:r>
          </a:p>
          <a:p>
            <a:pPr lvl="1">
              <a:lnSpc>
                <a:spcPct val="100000"/>
              </a:lnSpc>
            </a:pPr>
            <a:r>
              <a:rPr lang="ko-KR" altLang="en-US" sz="1600">
                <a:latin typeface="Malgun Gothic"/>
                <a:ea typeface="Malgun Gothic"/>
              </a:rPr>
              <a:t>병렬 처리 및 연산 속도</a:t>
            </a:r>
            <a:r>
              <a:rPr lang="en-US" altLang="ko-KR" sz="1600">
                <a:latin typeface="Malgun Gothic"/>
                <a:ea typeface="Malgun Gothic"/>
              </a:rPr>
              <a:t>: </a:t>
            </a:r>
            <a:r>
              <a:rPr lang="ko-KR" altLang="en-US" sz="1600">
                <a:latin typeface="Malgun Gothic"/>
                <a:ea typeface="Malgun Gothic"/>
              </a:rPr>
              <a:t>최신 </a:t>
            </a:r>
            <a:r>
              <a:rPr lang="en-US" altLang="ko-KR" sz="1600">
                <a:latin typeface="Malgun Gothic"/>
                <a:ea typeface="Malgun Gothic"/>
              </a:rPr>
              <a:t>AI </a:t>
            </a:r>
            <a:r>
              <a:rPr lang="ko-KR" altLang="en-US" sz="1600">
                <a:latin typeface="Malgun Gothic"/>
                <a:ea typeface="Malgun Gothic"/>
              </a:rPr>
              <a:t>모델은 </a:t>
            </a:r>
            <a:r>
              <a:rPr lang="en-US" altLang="ko-KR" sz="1600">
                <a:latin typeface="Malgun Gothic"/>
                <a:ea typeface="Malgun Gothic"/>
              </a:rPr>
              <a:t>GPU </a:t>
            </a:r>
            <a:r>
              <a:rPr lang="ko-KR" altLang="en-US" sz="1600">
                <a:latin typeface="Malgun Gothic"/>
                <a:ea typeface="Malgun Gothic"/>
              </a:rPr>
              <a:t>기반 대규모 병렬 처리를 요구하기 때문에</a:t>
            </a:r>
            <a:r>
              <a:rPr lang="en-US" altLang="ko-KR" sz="1600">
                <a:latin typeface="Malgun Gothic"/>
                <a:ea typeface="Malgun Gothic"/>
              </a:rPr>
              <a:t>, </a:t>
            </a:r>
            <a:r>
              <a:rPr lang="ko-KR" altLang="en-US" sz="1600">
                <a:latin typeface="Malgun Gothic"/>
                <a:ea typeface="Malgun Gothic"/>
              </a:rPr>
              <a:t>동일한 연산을 모바일 칩셋에서 구현하는 데 기술적 난제가 존재</a:t>
            </a:r>
            <a:r>
              <a:rPr lang="en-US" altLang="ko-KR" sz="1600">
                <a:latin typeface="Malgun Gothic"/>
                <a:ea typeface="Malgun Gothic"/>
              </a:rPr>
              <a:t>.</a:t>
            </a:r>
            <a:endParaRPr lang="ko-KR" sz="1600">
              <a:latin typeface="Malgun Gothic"/>
              <a:ea typeface="Malgun Gothic"/>
            </a:endParaRPr>
          </a:p>
        </p:txBody>
      </p:sp>
      <p:pic>
        <p:nvPicPr>
          <p:cNvPr id="6" name="그림 5" descr="온디바이스 AI | 기술 | 삼성반도체">
            <a:extLst>
              <a:ext uri="{FF2B5EF4-FFF2-40B4-BE49-F238E27FC236}">
                <a16:creationId xmlns:a16="http://schemas.microsoft.com/office/drawing/2014/main" id="{75172370-C182-5FC4-D7BC-535FC99729F7}"/>
              </a:ext>
            </a:extLst>
          </p:cNvPr>
          <p:cNvPicPr>
            <a:picLocks noChangeAspect="1"/>
          </p:cNvPicPr>
          <p:nvPr/>
        </p:nvPicPr>
        <p:blipFill>
          <a:blip r:embed="rId3"/>
          <a:stretch>
            <a:fillRect/>
          </a:stretch>
        </p:blipFill>
        <p:spPr>
          <a:xfrm>
            <a:off x="6315051" y="1900251"/>
            <a:ext cx="5444432" cy="3057498"/>
          </a:xfrm>
          <a:prstGeom prst="rect">
            <a:avLst/>
          </a:prstGeom>
        </p:spPr>
      </p:pic>
    </p:spTree>
    <p:extLst>
      <p:ext uri="{BB962C8B-B14F-4D97-AF65-F5344CB8AC3E}">
        <p14:creationId xmlns:p14="http://schemas.microsoft.com/office/powerpoint/2010/main" val="3230688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9E0F3-D0AF-5B3D-8174-CCA72492CE1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30213A7-88AB-239D-1C89-BA88BA3916D3}"/>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AI </a:t>
            </a:r>
            <a:r>
              <a:rPr lang="ko-KR" altLang="en-US" sz="3600">
                <a:solidFill>
                  <a:srgbClr val="C00000"/>
                </a:solidFill>
                <a:latin typeface="Arial" panose="020B0604020202020204" pitchFamily="34" charset="0"/>
                <a:ea typeface="+mn-ea"/>
                <a:cs typeface="Aharoni" panose="02010803020104030203" pitchFamily="2" charset="-79"/>
              </a:rPr>
              <a:t>역사 </a:t>
            </a:r>
            <a:r>
              <a:rPr lang="en-US" altLang="ko-KR" sz="3600">
                <a:solidFill>
                  <a:srgbClr val="C00000"/>
                </a:solidFill>
                <a:latin typeface="Arial" panose="020B0604020202020204" pitchFamily="34" charset="0"/>
                <a:ea typeface="+mn-ea"/>
                <a:cs typeface="Aharoni" panose="02010803020104030203" pitchFamily="2" charset="-79"/>
              </a:rPr>
              <a:t>– On-Device AI</a:t>
            </a:r>
            <a:r>
              <a:rPr lang="ko-KR" altLang="en-US" sz="3600">
                <a:solidFill>
                  <a:srgbClr val="C00000"/>
                </a:solidFill>
                <a:latin typeface="Arial" panose="020B0604020202020204" pitchFamily="34" charset="0"/>
                <a:ea typeface="+mn-ea"/>
                <a:cs typeface="Aharoni" panose="02010803020104030203" pitchFamily="2" charset="-79"/>
              </a:rPr>
              <a:t>의 필요성</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5" name="내용 개체 틀 2">
            <a:extLst>
              <a:ext uri="{FF2B5EF4-FFF2-40B4-BE49-F238E27FC236}">
                <a16:creationId xmlns:a16="http://schemas.microsoft.com/office/drawing/2014/main" id="{91D7EB84-E577-FBAD-93BD-7A950BD2AE0C}"/>
              </a:ext>
            </a:extLst>
          </p:cNvPr>
          <p:cNvSpPr txBox="1">
            <a:spLocks/>
          </p:cNvSpPr>
          <p:nvPr/>
        </p:nvSpPr>
        <p:spPr>
          <a:xfrm>
            <a:off x="322167" y="1085877"/>
            <a:ext cx="5773834" cy="5488712"/>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a:latin typeface="Malgun Gothic"/>
                <a:ea typeface="Malgun Gothic"/>
                <a:cs typeface="+mn-lt"/>
              </a:rPr>
              <a:t>On-Device</a:t>
            </a:r>
            <a:r>
              <a:rPr lang="ko-KR" altLang="en-US" sz="1800">
                <a:latin typeface="Malgun Gothic"/>
                <a:ea typeface="Malgun Gothic"/>
                <a:cs typeface="+mn-lt"/>
              </a:rPr>
              <a:t> </a:t>
            </a:r>
            <a:r>
              <a:rPr lang="en-US" altLang="ko-KR" sz="1800">
                <a:latin typeface="Malgun Gothic"/>
                <a:ea typeface="Malgun Gothic"/>
                <a:cs typeface="+mn-lt"/>
              </a:rPr>
              <a:t>AI</a:t>
            </a:r>
            <a:r>
              <a:rPr lang="ko-KR" altLang="en-US" sz="1800">
                <a:latin typeface="Malgun Gothic"/>
                <a:ea typeface="Malgun Gothic"/>
                <a:cs typeface="+mn-lt"/>
              </a:rPr>
              <a:t> 모델 경량화 기법</a:t>
            </a:r>
            <a:endParaRPr lang="en-US" altLang="ko-KR" sz="1800">
              <a:latin typeface="Malgun Gothic"/>
              <a:ea typeface="Malgun Gothic"/>
              <a:cs typeface="+mn-lt"/>
            </a:endParaRPr>
          </a:p>
          <a:p>
            <a:pPr lvl="1">
              <a:lnSpc>
                <a:spcPct val="100000"/>
              </a:lnSpc>
            </a:pPr>
            <a:r>
              <a:rPr lang="en-US" altLang="ko-KR" sz="1600">
                <a:latin typeface="Malgun Gothic"/>
                <a:ea typeface="Malgun Gothic"/>
              </a:rPr>
              <a:t>Quantization</a:t>
            </a:r>
            <a:r>
              <a:rPr lang="ko-KR" altLang="en-US" sz="1600">
                <a:latin typeface="Malgun Gothic"/>
                <a:ea typeface="Malgun Gothic"/>
              </a:rPr>
              <a:t> </a:t>
            </a:r>
            <a:r>
              <a:rPr lang="en-US" altLang="ko-KR" sz="1600">
                <a:latin typeface="Malgun Gothic"/>
                <a:ea typeface="Malgun Gothic"/>
              </a:rPr>
              <a:t>: </a:t>
            </a:r>
            <a:r>
              <a:rPr lang="ko-KR" altLang="en-US" sz="1600">
                <a:latin typeface="Malgun Gothic"/>
                <a:ea typeface="Malgun Gothic"/>
              </a:rPr>
              <a:t>모델의 가중치와 연산을 </a:t>
            </a:r>
            <a:r>
              <a:rPr lang="en-US" altLang="ko-KR" sz="1600">
                <a:latin typeface="Malgun Gothic"/>
                <a:ea typeface="Malgun Gothic"/>
              </a:rPr>
              <a:t>32</a:t>
            </a:r>
            <a:r>
              <a:rPr lang="ko-KR" altLang="en-US" sz="1600">
                <a:latin typeface="Malgun Gothic"/>
                <a:ea typeface="Malgun Gothic"/>
              </a:rPr>
              <a:t>비트에서 </a:t>
            </a:r>
            <a:r>
              <a:rPr lang="en-US" altLang="ko-KR" sz="1600">
                <a:latin typeface="Malgun Gothic"/>
                <a:ea typeface="Malgun Gothic"/>
              </a:rPr>
              <a:t>8</a:t>
            </a:r>
            <a:r>
              <a:rPr lang="ko-KR" altLang="en-US" sz="1600">
                <a:latin typeface="Malgun Gothic"/>
                <a:ea typeface="Malgun Gothic"/>
              </a:rPr>
              <a:t>비트 또는 그 이하로 줄여 메모리 사용량과 연산 부하를 크게 감소시킴</a:t>
            </a:r>
            <a:endParaRPr lang="en-US" altLang="ko-KR" sz="1600">
              <a:latin typeface="Malgun Gothic"/>
              <a:ea typeface="Malgun Gothic"/>
            </a:endParaRPr>
          </a:p>
          <a:p>
            <a:pPr lvl="1">
              <a:lnSpc>
                <a:spcPct val="100000"/>
              </a:lnSpc>
            </a:pPr>
            <a:r>
              <a:rPr lang="en-US" altLang="ko-KR" sz="1600">
                <a:latin typeface="Malgun Gothic"/>
                <a:ea typeface="Malgun Gothic"/>
              </a:rPr>
              <a:t>Pruning</a:t>
            </a:r>
            <a:r>
              <a:rPr lang="ko-KR" altLang="en-US" sz="1600">
                <a:latin typeface="Malgun Gothic"/>
                <a:ea typeface="Malgun Gothic"/>
              </a:rPr>
              <a:t> </a:t>
            </a:r>
            <a:r>
              <a:rPr lang="en-US" altLang="ko-KR" sz="1600">
                <a:latin typeface="Malgun Gothic"/>
                <a:ea typeface="Malgun Gothic"/>
              </a:rPr>
              <a:t>: </a:t>
            </a:r>
            <a:r>
              <a:rPr lang="ko-KR" altLang="en-US" sz="1600">
                <a:latin typeface="Malgun Gothic"/>
                <a:ea typeface="Malgun Gothic"/>
              </a:rPr>
              <a:t>중요하지 않은 뉴런이나 연결을 제거하여 모델 크기와 </a:t>
            </a:r>
            <a:r>
              <a:rPr lang="ko-KR" altLang="en-US" sz="1600" err="1">
                <a:latin typeface="Malgun Gothic"/>
                <a:ea typeface="Malgun Gothic"/>
              </a:rPr>
              <a:t>연산량을</a:t>
            </a:r>
            <a:r>
              <a:rPr lang="ko-KR" altLang="en-US" sz="1600">
                <a:latin typeface="Malgun Gothic"/>
                <a:ea typeface="Malgun Gothic"/>
              </a:rPr>
              <a:t> 줄임</a:t>
            </a:r>
            <a:r>
              <a:rPr lang="en-US" altLang="ko-KR" sz="1600">
                <a:latin typeface="Malgun Gothic"/>
                <a:ea typeface="Malgun Gothic"/>
              </a:rPr>
              <a:t>.</a:t>
            </a:r>
          </a:p>
          <a:p>
            <a:pPr lvl="1">
              <a:lnSpc>
                <a:spcPct val="100000"/>
              </a:lnSpc>
            </a:pPr>
            <a:r>
              <a:rPr lang="en-US" altLang="ko-KR" sz="1600">
                <a:latin typeface="Malgun Gothic"/>
                <a:ea typeface="Malgun Gothic"/>
              </a:rPr>
              <a:t>Knowledge Distillation : </a:t>
            </a:r>
            <a:r>
              <a:rPr lang="ko-KR" altLang="en-US" sz="1600">
                <a:latin typeface="Malgun Gothic"/>
                <a:ea typeface="Malgun Gothic"/>
              </a:rPr>
              <a:t>크고 복잡한 교사 모델이 작은 학생 모델에 지식을 전달하여 작은 모델도 높은 성능을 낼 수 있도록 학습시키는 기법</a:t>
            </a:r>
            <a:endParaRPr lang="en-US" altLang="ko-KR" sz="1600">
              <a:latin typeface="Malgun Gothic"/>
              <a:ea typeface="Malgun Gothic"/>
            </a:endParaRPr>
          </a:p>
          <a:p>
            <a:pPr lvl="1">
              <a:lnSpc>
                <a:spcPct val="100000"/>
              </a:lnSpc>
            </a:pPr>
            <a:r>
              <a:rPr lang="en-US" altLang="ko-KR" sz="1600">
                <a:latin typeface="Malgun Gothic"/>
                <a:ea typeface="Malgun Gothic"/>
              </a:rPr>
              <a:t>Matrix/Tensor Decomposition : </a:t>
            </a:r>
            <a:r>
              <a:rPr lang="ko-KR" altLang="en-US" sz="1600">
                <a:latin typeface="Malgun Gothic"/>
                <a:ea typeface="Malgun Gothic"/>
              </a:rPr>
              <a:t>모델 내부의 큰 행렬이나 </a:t>
            </a:r>
            <a:r>
              <a:rPr lang="ko-KR" altLang="en-US" sz="1600" err="1">
                <a:latin typeface="Malgun Gothic"/>
                <a:ea typeface="Malgun Gothic"/>
              </a:rPr>
              <a:t>텐서를</a:t>
            </a:r>
            <a:r>
              <a:rPr lang="ko-KR" altLang="en-US" sz="1600">
                <a:latin typeface="Malgun Gothic"/>
                <a:ea typeface="Malgun Gothic"/>
              </a:rPr>
              <a:t> 분해하여 </a:t>
            </a:r>
            <a:r>
              <a:rPr lang="ko-KR" altLang="en-US" sz="1600" err="1">
                <a:latin typeface="Malgun Gothic"/>
                <a:ea typeface="Malgun Gothic"/>
              </a:rPr>
              <a:t>연산량을</a:t>
            </a:r>
            <a:r>
              <a:rPr lang="ko-KR" altLang="en-US" sz="1600">
                <a:latin typeface="Malgun Gothic"/>
                <a:ea typeface="Malgun Gothic"/>
              </a:rPr>
              <a:t> 줄임</a:t>
            </a:r>
            <a:r>
              <a:rPr lang="en-US" altLang="ko-KR" sz="1600">
                <a:latin typeface="Malgun Gothic"/>
                <a:ea typeface="Malgun Gothic"/>
              </a:rPr>
              <a:t>.</a:t>
            </a:r>
          </a:p>
          <a:p>
            <a:pPr lvl="1">
              <a:lnSpc>
                <a:spcPct val="100000"/>
              </a:lnSpc>
            </a:pPr>
            <a:r>
              <a:rPr lang="ko-KR" altLang="en-US" sz="1600">
                <a:latin typeface="Malgun Gothic"/>
                <a:ea typeface="Malgun Gothic"/>
              </a:rPr>
              <a:t>하드웨어 가속기 활용과 플랫폼 최적화 </a:t>
            </a:r>
            <a:r>
              <a:rPr lang="en-US" altLang="ko-KR" sz="1600">
                <a:latin typeface="Malgun Gothic"/>
                <a:ea typeface="Malgun Gothic"/>
              </a:rPr>
              <a:t>: NPU, GPU</a:t>
            </a:r>
            <a:r>
              <a:rPr lang="ko-KR" altLang="en-US" sz="1600">
                <a:latin typeface="Malgun Gothic"/>
                <a:ea typeface="Malgun Gothic"/>
              </a:rPr>
              <a:t>등 하드웨어 가속기 적극 활용</a:t>
            </a:r>
            <a:r>
              <a:rPr lang="en-US" altLang="ko-KR" sz="1600">
                <a:latin typeface="Malgun Gothic"/>
                <a:ea typeface="Malgun Gothic"/>
              </a:rPr>
              <a:t>. </a:t>
            </a:r>
            <a:r>
              <a:rPr lang="ko-KR" altLang="en-US" sz="1600">
                <a:latin typeface="Malgun Gothic"/>
                <a:ea typeface="Malgun Gothic"/>
              </a:rPr>
              <a:t>모바일 최적화 프레임워크를 통해 경량화 모델의 실행 효율을 극대화함</a:t>
            </a:r>
            <a:r>
              <a:rPr lang="en-US" altLang="ko-KR" sz="1600">
                <a:latin typeface="Malgun Gothic"/>
                <a:ea typeface="Malgun Gothic"/>
              </a:rPr>
              <a:t>.</a:t>
            </a:r>
            <a:endParaRPr lang="ko-KR" sz="1600">
              <a:latin typeface="Malgun Gothic"/>
              <a:ea typeface="Malgun Gothic"/>
            </a:endParaRPr>
          </a:p>
        </p:txBody>
      </p:sp>
      <p:pic>
        <p:nvPicPr>
          <p:cNvPr id="2050" name="Picture 2" descr="온디바이스 AI의 도전 과제 – 딥러닝 모델 '경량화' - AHHA Labs">
            <a:extLst>
              <a:ext uri="{FF2B5EF4-FFF2-40B4-BE49-F238E27FC236}">
                <a16:creationId xmlns:a16="http://schemas.microsoft.com/office/drawing/2014/main" id="{554D20AD-CDDF-15EE-803C-A238F373936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706" y="2651547"/>
            <a:ext cx="5150439" cy="2282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1D2C673-A5CD-F261-2D3A-5033637B8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701" y="4934372"/>
            <a:ext cx="4660450" cy="14371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딥러닝의 Quantization (양자화)와 Quantization Aware Training - gaussian37">
            <a:extLst>
              <a:ext uri="{FF2B5EF4-FFF2-40B4-BE49-F238E27FC236}">
                <a16:creationId xmlns:a16="http://schemas.microsoft.com/office/drawing/2014/main" id="{0BC4B21F-7EA0-FECC-47DC-2B03A8F2D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643" y="925799"/>
            <a:ext cx="5262563" cy="1970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809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79817-8600-032E-562E-521E4960CFF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6D731CC-3AFE-02B9-1FD0-341AFCA876CE}"/>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DNN </a:t>
            </a:r>
            <a:r>
              <a:rPr lang="ko-KR" altLang="en-US" sz="3600">
                <a:solidFill>
                  <a:srgbClr val="C00000"/>
                </a:solidFill>
                <a:latin typeface="Arial" panose="020B0604020202020204" pitchFamily="34" charset="0"/>
                <a:ea typeface="+mn-ea"/>
                <a:cs typeface="Aharoni" panose="02010803020104030203" pitchFamily="2" charset="-79"/>
              </a:rPr>
              <a:t>구조 및 과정 이해</a:t>
            </a:r>
            <a:endParaRPr lang="ko-KR" altLang="en-US" sz="3200">
              <a:solidFill>
                <a:srgbClr val="C00000"/>
              </a:solidFill>
              <a:latin typeface="Arial" panose="020B0604020202020204" pitchFamily="34" charset="0"/>
              <a:ea typeface="+mn-ea"/>
              <a:cs typeface="Aharoni" panose="02010803020104030203" pitchFamily="2" charset="-79"/>
            </a:endParaRPr>
          </a:p>
        </p:txBody>
      </p:sp>
      <p:pic>
        <p:nvPicPr>
          <p:cNvPr id="4" name="그림 3" descr="스크린샷, 텍스트, 원, 도표이(가) 표시된 사진&#10;&#10;AI 생성 콘텐츠는 정확하지 않을 수 있습니다.">
            <a:extLst>
              <a:ext uri="{FF2B5EF4-FFF2-40B4-BE49-F238E27FC236}">
                <a16:creationId xmlns:a16="http://schemas.microsoft.com/office/drawing/2014/main" id="{6D374FB2-6E20-F497-01B5-80C6CD7CA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52" y="960653"/>
            <a:ext cx="5541818" cy="4156364"/>
          </a:xfrm>
          <a:prstGeom prst="rect">
            <a:avLst/>
          </a:prstGeom>
        </p:spPr>
      </p:pic>
      <p:pic>
        <p:nvPicPr>
          <p:cNvPr id="5122" name="Picture 2" descr="정리노트] AutoEncoder의 모든것 Chap1. Deep Neural Network의 학습 방법에 대해 알아보자(딥러닝 학습방법)">
            <a:extLst>
              <a:ext uri="{FF2B5EF4-FFF2-40B4-BE49-F238E27FC236}">
                <a16:creationId xmlns:a16="http://schemas.microsoft.com/office/drawing/2014/main" id="{DA8F4CCC-4541-3A1B-A8A9-2CDE8D0DE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990" y="3485649"/>
            <a:ext cx="5609658" cy="3088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C71E70-165D-CAAF-A3E5-0D11062AB0A1}"/>
              </a:ext>
            </a:extLst>
          </p:cNvPr>
          <p:cNvSpPr txBox="1"/>
          <p:nvPr/>
        </p:nvSpPr>
        <p:spPr>
          <a:xfrm>
            <a:off x="0" y="6574589"/>
            <a:ext cx="9606994" cy="430887"/>
          </a:xfrm>
          <a:prstGeom prst="rect">
            <a:avLst/>
          </a:prstGeom>
          <a:noFill/>
        </p:spPr>
        <p:txBody>
          <a:bodyPr wrap="square">
            <a:spAutoFit/>
          </a:bodyPr>
          <a:lstStyle/>
          <a:p>
            <a:pPr algn="l"/>
            <a:r>
              <a:rPr lang="ko-KR" altLang="en-US" sz="1100"/>
              <a:t>출처 </a:t>
            </a:r>
            <a:r>
              <a:rPr lang="en-US" altLang="ko-KR" sz="1100"/>
              <a:t>: </a:t>
            </a:r>
            <a:r>
              <a:rPr lang="en-US" altLang="ko-KR" sz="1100">
                <a:hlinkClick r:id="rId5"/>
              </a:rPr>
              <a:t>https://deepinsight.tistory.com/123</a:t>
            </a:r>
            <a:endParaRPr lang="en-US" altLang="ko-KR" sz="1100"/>
          </a:p>
          <a:p>
            <a:pPr algn="l"/>
            <a:endParaRPr lang="en-US" altLang="ko-KR" sz="1100"/>
          </a:p>
        </p:txBody>
      </p:sp>
      <p:pic>
        <p:nvPicPr>
          <p:cNvPr id="5124" name="Picture 4" descr="Perceptron: A Basic Neural Network Model for Deep Learning | by Amit  Chauhan | Towards AI">
            <a:extLst>
              <a:ext uri="{FF2B5EF4-FFF2-40B4-BE49-F238E27FC236}">
                <a16:creationId xmlns:a16="http://schemas.microsoft.com/office/drawing/2014/main" id="{3B6C22E2-077E-32A8-D6DF-580151A11B2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0786" y="815529"/>
            <a:ext cx="4912066" cy="26134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화살표 연결선 6">
            <a:extLst>
              <a:ext uri="{FF2B5EF4-FFF2-40B4-BE49-F238E27FC236}">
                <a16:creationId xmlns:a16="http://schemas.microsoft.com/office/drawing/2014/main" id="{7F065513-FE7B-AC16-D48E-791CD02A1033}"/>
              </a:ext>
            </a:extLst>
          </p:cNvPr>
          <p:cNvCxnSpPr>
            <a:cxnSpLocks/>
            <a:endCxn id="5124" idx="1"/>
          </p:cNvCxnSpPr>
          <p:nvPr/>
        </p:nvCxnSpPr>
        <p:spPr>
          <a:xfrm flipV="1">
            <a:off x="3543300" y="2122265"/>
            <a:ext cx="3057486" cy="407907"/>
          </a:xfrm>
          <a:prstGeom prst="straightConnector1">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 name="직선 화살표 연결선 2">
            <a:extLst>
              <a:ext uri="{FF2B5EF4-FFF2-40B4-BE49-F238E27FC236}">
                <a16:creationId xmlns:a16="http://schemas.microsoft.com/office/drawing/2014/main" id="{FCC73347-FA0D-3321-6642-0E4DC7F9B299}"/>
              </a:ext>
            </a:extLst>
          </p:cNvPr>
          <p:cNvCxnSpPr>
            <a:cxnSpLocks/>
          </p:cNvCxnSpPr>
          <p:nvPr/>
        </p:nvCxnSpPr>
        <p:spPr>
          <a:xfrm>
            <a:off x="5753100" y="3158823"/>
            <a:ext cx="498890" cy="473140"/>
          </a:xfrm>
          <a:prstGeom prst="straightConnector1">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0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E2532-DEB8-B7D9-9858-DD2FC3849CB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502E3A6-E502-38C2-D487-909E583B10FF}"/>
              </a:ext>
            </a:extLst>
          </p:cNvPr>
          <p:cNvSpPr>
            <a:spLocks noGrp="1"/>
          </p:cNvSpPr>
          <p:nvPr>
            <p:ph type="title"/>
          </p:nvPr>
        </p:nvSpPr>
        <p:spPr>
          <a:xfrm>
            <a:off x="279956" y="283411"/>
            <a:ext cx="10041776" cy="707216"/>
          </a:xfrm>
        </p:spPr>
        <p:txBody>
          <a:bodyPr>
            <a:normAutofit/>
          </a:bodyPr>
          <a:lstStyle/>
          <a:p>
            <a:r>
              <a:rPr lang="en-US" altLang="ko-KR" sz="3600">
                <a:solidFill>
                  <a:srgbClr val="C00000"/>
                </a:solidFill>
                <a:latin typeface="Arial" panose="020B0604020202020204" pitchFamily="34" charset="0"/>
                <a:ea typeface="+mn-ea"/>
                <a:cs typeface="Aharoni" panose="02010803020104030203" pitchFamily="2" charset="-79"/>
              </a:rPr>
              <a:t>DNN </a:t>
            </a:r>
            <a:r>
              <a:rPr lang="ko-KR" altLang="en-US" sz="3600">
                <a:solidFill>
                  <a:srgbClr val="C00000"/>
                </a:solidFill>
                <a:latin typeface="Arial" panose="020B0604020202020204" pitchFamily="34" charset="0"/>
                <a:ea typeface="+mn-ea"/>
                <a:cs typeface="Aharoni" panose="02010803020104030203" pitchFamily="2" charset="-79"/>
              </a:rPr>
              <a:t>구조 및 과정 이해</a:t>
            </a:r>
            <a:endParaRPr lang="ko-KR" altLang="en-US" sz="3200">
              <a:solidFill>
                <a:srgbClr val="C00000"/>
              </a:solidFill>
              <a:latin typeface="Arial" panose="020B0604020202020204" pitchFamily="34" charset="0"/>
              <a:ea typeface="+mn-ea"/>
              <a:cs typeface="Aharoni" panose="02010803020104030203" pitchFamily="2" charset="-79"/>
            </a:endParaRPr>
          </a:p>
        </p:txBody>
      </p:sp>
      <p:sp>
        <p:nvSpPr>
          <p:cNvPr id="5" name="TextBox 4">
            <a:extLst>
              <a:ext uri="{FF2B5EF4-FFF2-40B4-BE49-F238E27FC236}">
                <a16:creationId xmlns:a16="http://schemas.microsoft.com/office/drawing/2014/main" id="{87E44B27-5B73-C96E-0884-4D58EC1BA669}"/>
              </a:ext>
            </a:extLst>
          </p:cNvPr>
          <p:cNvSpPr txBox="1"/>
          <p:nvPr/>
        </p:nvSpPr>
        <p:spPr>
          <a:xfrm>
            <a:off x="0" y="6574589"/>
            <a:ext cx="9606994" cy="430887"/>
          </a:xfrm>
          <a:prstGeom prst="rect">
            <a:avLst/>
          </a:prstGeom>
          <a:noFill/>
        </p:spPr>
        <p:txBody>
          <a:bodyPr wrap="square">
            <a:spAutoFit/>
          </a:bodyPr>
          <a:lstStyle/>
          <a:p>
            <a:pPr algn="l"/>
            <a:r>
              <a:rPr lang="ko-KR" altLang="en-US" sz="1100"/>
              <a:t>출처 </a:t>
            </a:r>
            <a:r>
              <a:rPr lang="en-US" altLang="ko-KR" sz="1100"/>
              <a:t>: </a:t>
            </a:r>
            <a:r>
              <a:rPr lang="ko-KR" altLang="en-US" sz="1100">
                <a:hlinkClick r:id="rId5"/>
              </a:rPr>
              <a:t>https://medium.com/data-science/a-visual-explanation-of-gradient-descent-methods-momentum-adagrad-rmsprop-adam-f898b102325c</a:t>
            </a:r>
            <a:endParaRPr lang="en-US" altLang="ko-KR" sz="1100"/>
          </a:p>
          <a:p>
            <a:endParaRPr lang="en-US" altLang="ko-KR" sz="1100"/>
          </a:p>
        </p:txBody>
      </p:sp>
      <p:pic>
        <p:nvPicPr>
          <p:cNvPr id="8" name="gradient_descent_viz">
            <a:hlinkClick r:id="" action="ppaction://media"/>
            <a:extLst>
              <a:ext uri="{FF2B5EF4-FFF2-40B4-BE49-F238E27FC236}">
                <a16:creationId xmlns:a16="http://schemas.microsoft.com/office/drawing/2014/main" id="{0AA65DC0-8F09-1D9C-F9AA-746CA8B6099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52700" y="971577"/>
            <a:ext cx="7086600" cy="5486400"/>
          </a:xfrm>
          <a:prstGeom prst="rect">
            <a:avLst/>
          </a:prstGeom>
        </p:spPr>
      </p:pic>
    </p:spTree>
    <p:extLst>
      <p:ext uri="{BB962C8B-B14F-4D97-AF65-F5344CB8AC3E}">
        <p14:creationId xmlns:p14="http://schemas.microsoft.com/office/powerpoint/2010/main" val="335283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主题">
  <a:themeElements>
    <a:clrScheme name="노랑">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10">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노랑">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10">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0">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9E9E9"/>
        </a:solidFill>
        <a:ln w="12700" cap="flat">
          <a:solidFill>
            <a:srgbClr val="7A7A7A"/>
          </a:solidFill>
          <a:prstDash val="solid"/>
          <a:miter lim="400000"/>
        </a:ln>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444444"/>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Roboto Regular"/>
            <a:ea typeface="Roboto Regular"/>
            <a:cs typeface="Roboto Regular"/>
            <a:sym typeface="Roboto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TS-New-Template</Template>
  <Application>Microsoft Office PowerPoint</Application>
  <PresentationFormat>Widescreen</PresentationFormat>
  <Slides>44</Slides>
  <Notes>44</Notes>
  <HiddenSlides>0</HiddenSlide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Office 主题</vt:lpstr>
      <vt:lpstr>1_Office 主题</vt:lpstr>
      <vt:lpstr>2_Office 主题</vt:lpstr>
      <vt:lpstr>PowerPoint Presentation</vt:lpstr>
      <vt:lpstr>목차</vt:lpstr>
      <vt:lpstr>용어 정리</vt:lpstr>
      <vt:lpstr>AI 역사</vt:lpstr>
      <vt:lpstr>AI 역사</vt:lpstr>
      <vt:lpstr>AI 역사 – On-Device AI의 필요성</vt:lpstr>
      <vt:lpstr>AI 역사 – On-Device AI의 필요성</vt:lpstr>
      <vt:lpstr>DNN 구조 및 과정 이해</vt:lpstr>
      <vt:lpstr>DNN 구조 및 과정 이해</vt:lpstr>
      <vt:lpstr>DNN 구조 및 과정 이해</vt:lpstr>
      <vt:lpstr>DNN 구조 및 과정 이해</vt:lpstr>
      <vt:lpstr>모델 만들기 – model.py</vt:lpstr>
      <vt:lpstr>모델 만들기 – train.py</vt:lpstr>
      <vt:lpstr>모델 만들기 – train.py</vt:lpstr>
      <vt:lpstr>모델 만들기 – train.py</vt:lpstr>
      <vt:lpstr>모델 만들기 – convert.py</vt:lpstr>
      <vt:lpstr>모델 만들기</vt:lpstr>
      <vt:lpstr>모델 만들기</vt:lpstr>
      <vt:lpstr>모델 만들기</vt:lpstr>
      <vt:lpstr>모델 만들기</vt:lpstr>
      <vt:lpstr>모델 만들기</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복습</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Jipeng</dc:creator>
  <cp:revision>1</cp:revision>
  <cp:lastPrinted>2020-08-27T02:04:17Z</cp:lastPrinted>
  <dcterms:created xsi:type="dcterms:W3CDTF">2017-12-29T08:10:00Z</dcterms:created>
  <dcterms:modified xsi:type="dcterms:W3CDTF">2025-11-17T05:07:16Z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y fmtid="{D5CDD505-2E9C-101B-9397-08002B2CF9AE}" pid="3" name="NSCPROP_SA">
    <vt:lpwstr>C:\Users\Jenny Hong\AppData\Local\Microsoft\Windows\INetCache\Content.Outlook\D5COMJOI\BP_Review_Template_TS_2019_English_V0 2 (2).pptx</vt:lpwstr>
  </property>
</Properties>
</file>